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colors2.xml" ContentType="application/vnd.openxmlformats-officedocument.drawingml.diagramColors+xml"/>
  <Override PartName="/ppt/diagrams/drawing2.xml" ContentType="application/vnd.ms-office.drawingml.diagramDrawing+xml"/>
  <Override PartName="/ppt/diagrams/drawing3.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diagrams/quickStyle2.xml" ContentType="application/vnd.openxmlformats-officedocument.drawingml.diagramStyle+xml"/>
  <Override PartName="/ppt/diagrams/quickStyle3.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5" r:id="rId4"/>
    <p:sldId id="261" r:id="rId5"/>
    <p:sldId id="263" r:id="rId6"/>
    <p:sldId id="266" r:id="rId7"/>
    <p:sldId id="267" r:id="rId8"/>
    <p:sldId id="258" r:id="rId9"/>
    <p:sldId id="260" r:id="rId10"/>
  </p:sldIdLst>
  <p:sldSz cx="9144000" cy="6858000" type="screen4x3"/>
  <p:notesSz cx="6858000" cy="99472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Любарский Владимир" initials="" lastIdx="1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265" autoAdjust="0"/>
    <p:restoredTop sz="94660"/>
  </p:normalViewPr>
  <p:slideViewPr>
    <p:cSldViewPr>
      <p:cViewPr>
        <p:scale>
          <a:sx n="150" d="100"/>
          <a:sy n="150" d="100"/>
        </p:scale>
        <p:origin x="2448" y="-72"/>
      </p:cViewPr>
      <p:guideLst>
        <p:guide orient="horz" pos="2160"/>
        <p:guide pos="2880"/>
      </p:guideLst>
    </p:cSldViewPr>
  </p:slideViewPr>
  <p:notesTextViewPr>
    <p:cViewPr>
      <p:scale>
        <a:sx n="125" d="100"/>
        <a:sy n="125"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6D71FEE-E087-4EFA-904B-2B86F4FA85E3}" type="doc">
      <dgm:prSet loTypeId="urn:diagrams.loki3.com/BracketList+Icon" loCatId="list" qsTypeId="urn:microsoft.com/office/officeart/2005/8/quickstyle/simple1#1" qsCatId="simple" csTypeId="urn:microsoft.com/office/officeart/2005/8/colors/accent1_2#1" csCatId="accent1" phldr="1"/>
      <dgm:spPr/>
      <dgm:t>
        <a:bodyPr/>
        <a:lstStyle/>
        <a:p>
          <a:endParaRPr lang="en-US"/>
        </a:p>
      </dgm:t>
    </dgm:pt>
    <dgm:pt modelId="{6DC29F37-2B83-49FB-91B3-FEEB52167886}">
      <dgm:prSet phldrT="[Text]" custT="1"/>
      <dgm:spPr/>
      <dgm:t>
        <a:bodyPr/>
        <a:lstStyle/>
        <a:p>
          <a:r>
            <a:rPr lang="uk-UA" sz="2600" dirty="0" smtClean="0"/>
            <a:t>Парламент</a:t>
          </a:r>
          <a:endParaRPr lang="en-US" sz="2600" dirty="0"/>
        </a:p>
      </dgm:t>
    </dgm:pt>
    <dgm:pt modelId="{CD14F389-FE95-4B49-8535-D254E91E7B1A}" type="parTrans" cxnId="{DACB16EF-4EDE-46B6-9D4A-1BDC66D63BBD}">
      <dgm:prSet/>
      <dgm:spPr/>
      <dgm:t>
        <a:bodyPr/>
        <a:lstStyle/>
        <a:p>
          <a:endParaRPr lang="en-US"/>
        </a:p>
      </dgm:t>
    </dgm:pt>
    <dgm:pt modelId="{5B649FDD-FF10-4743-8A15-F6EA204CB902}" type="sibTrans" cxnId="{DACB16EF-4EDE-46B6-9D4A-1BDC66D63BBD}">
      <dgm:prSet/>
      <dgm:spPr/>
      <dgm:t>
        <a:bodyPr/>
        <a:lstStyle/>
        <a:p>
          <a:endParaRPr lang="en-US"/>
        </a:p>
      </dgm:t>
    </dgm:pt>
    <dgm:pt modelId="{D59876DB-B36D-42DB-B0B6-997992302C04}">
      <dgm:prSet phldrT="[Text]" custT="1"/>
      <dgm:spPr/>
      <dgm:t>
        <a:bodyPr/>
        <a:lstStyle/>
        <a:p>
          <a:r>
            <a:rPr lang="uk-UA" sz="2600" dirty="0" smtClean="0"/>
            <a:t>Президент</a:t>
          </a:r>
          <a:endParaRPr lang="en-US" sz="2600" dirty="0"/>
        </a:p>
      </dgm:t>
    </dgm:pt>
    <dgm:pt modelId="{0CECABF0-E861-4DEC-AF01-277798AB6F4C}" type="parTrans" cxnId="{0B01A8A4-FD8E-45B9-A4A9-9AEC97F3D827}">
      <dgm:prSet/>
      <dgm:spPr/>
      <dgm:t>
        <a:bodyPr/>
        <a:lstStyle/>
        <a:p>
          <a:endParaRPr lang="en-US"/>
        </a:p>
      </dgm:t>
    </dgm:pt>
    <dgm:pt modelId="{B0A31C2A-419E-4576-BA22-DA305A27D927}" type="sibTrans" cxnId="{0B01A8A4-FD8E-45B9-A4A9-9AEC97F3D827}">
      <dgm:prSet/>
      <dgm:spPr/>
      <dgm:t>
        <a:bodyPr/>
        <a:lstStyle/>
        <a:p>
          <a:endParaRPr lang="en-US"/>
        </a:p>
      </dgm:t>
    </dgm:pt>
    <dgm:pt modelId="{D789640E-48BD-4321-86C3-9F5145247368}">
      <dgm:prSet custT="1"/>
      <dgm:spPr/>
      <dgm:t>
        <a:bodyPr/>
        <a:lstStyle/>
        <a:p>
          <a:r>
            <a:rPr lang="uk-UA" sz="2600" dirty="0" smtClean="0"/>
            <a:t>Уряд</a:t>
          </a:r>
          <a:endParaRPr lang="en-US" sz="2600" dirty="0"/>
        </a:p>
      </dgm:t>
    </dgm:pt>
    <dgm:pt modelId="{3ED33EE5-02ED-4D01-8231-28EB9283406C}" type="parTrans" cxnId="{51D9736B-390A-4BCE-9755-DAB6EB5A8F89}">
      <dgm:prSet/>
      <dgm:spPr/>
      <dgm:t>
        <a:bodyPr/>
        <a:lstStyle/>
        <a:p>
          <a:endParaRPr lang="en-US"/>
        </a:p>
      </dgm:t>
    </dgm:pt>
    <dgm:pt modelId="{8B24CE5A-88F8-443C-BA40-223D1BA256D9}" type="sibTrans" cxnId="{51D9736B-390A-4BCE-9755-DAB6EB5A8F89}">
      <dgm:prSet/>
      <dgm:spPr/>
      <dgm:t>
        <a:bodyPr/>
        <a:lstStyle/>
        <a:p>
          <a:endParaRPr lang="en-US"/>
        </a:p>
      </dgm:t>
    </dgm:pt>
    <dgm:pt modelId="{A562C723-02CF-40A9-80AC-F35737E489EC}">
      <dgm:prSet custT="1"/>
      <dgm:spPr/>
      <dgm:t>
        <a:bodyPr/>
        <a:lstStyle/>
        <a:p>
          <a:r>
            <a:rPr lang="uk-UA" sz="1400" dirty="0" smtClean="0"/>
            <a:t>Уряд обирається  та призначається Парламентом</a:t>
          </a:r>
          <a:endParaRPr lang="en-US" sz="1400" dirty="0"/>
        </a:p>
      </dgm:t>
    </dgm:pt>
    <dgm:pt modelId="{CB548894-3A97-4F32-9B63-AACBEB8208F8}" type="parTrans" cxnId="{97829CD1-11DF-4403-9E82-35FCDD6C2495}">
      <dgm:prSet/>
      <dgm:spPr/>
      <dgm:t>
        <a:bodyPr/>
        <a:lstStyle/>
        <a:p>
          <a:endParaRPr lang="en-US"/>
        </a:p>
      </dgm:t>
    </dgm:pt>
    <dgm:pt modelId="{ED45ABF2-B43A-41BB-A39B-F2FA5981F1B4}" type="sibTrans" cxnId="{97829CD1-11DF-4403-9E82-35FCDD6C2495}">
      <dgm:prSet/>
      <dgm:spPr/>
      <dgm:t>
        <a:bodyPr/>
        <a:lstStyle/>
        <a:p>
          <a:endParaRPr lang="en-US"/>
        </a:p>
      </dgm:t>
    </dgm:pt>
    <dgm:pt modelId="{19E0D883-679E-49DA-AF52-8EB9397994FC}">
      <dgm:prSet custT="1"/>
      <dgm:spPr/>
      <dgm:t>
        <a:bodyPr/>
        <a:lstStyle/>
        <a:p>
          <a:r>
            <a:rPr lang="uk-UA" sz="1400" dirty="0" smtClean="0"/>
            <a:t>Складається з професіоналів. </a:t>
          </a:r>
          <a:r>
            <a:rPr lang="ru-RU" sz="1400" dirty="0" smtClean="0"/>
            <a:t>Громадяни мають можливість делегувати та відкликати членів уряду через механізм законодавчої ініціативи</a:t>
          </a:r>
          <a:endParaRPr lang="en-US" sz="1400" dirty="0"/>
        </a:p>
      </dgm:t>
    </dgm:pt>
    <dgm:pt modelId="{8F14478B-BD72-431E-8319-03D562168443}" type="parTrans" cxnId="{E640C797-34A0-4DBB-BF52-60BBB279FA5E}">
      <dgm:prSet/>
      <dgm:spPr/>
      <dgm:t>
        <a:bodyPr/>
        <a:lstStyle/>
        <a:p>
          <a:endParaRPr lang="en-US"/>
        </a:p>
      </dgm:t>
    </dgm:pt>
    <dgm:pt modelId="{16EC85FB-2212-4F00-90A1-38BD1521E762}" type="sibTrans" cxnId="{E640C797-34A0-4DBB-BF52-60BBB279FA5E}">
      <dgm:prSet/>
      <dgm:spPr/>
      <dgm:t>
        <a:bodyPr/>
        <a:lstStyle/>
        <a:p>
          <a:endParaRPr lang="en-US"/>
        </a:p>
      </dgm:t>
    </dgm:pt>
    <dgm:pt modelId="{95154BE6-FBD7-433D-9D7E-1667F052B4DB}">
      <dgm:prSet custT="1"/>
      <dgm:spPr/>
      <dgm:t>
        <a:bodyPr/>
        <a:lstStyle/>
        <a:p>
          <a:r>
            <a:rPr lang="uk-UA" sz="1400" dirty="0" smtClean="0"/>
            <a:t>Висловлення недовіри окремим членам Уряду можливе на всенародному референдумі</a:t>
          </a:r>
          <a:endParaRPr lang="en-US" sz="1400" dirty="0"/>
        </a:p>
      </dgm:t>
    </dgm:pt>
    <dgm:pt modelId="{5F14FC05-B319-4075-A783-429359C7936F}" type="parTrans" cxnId="{C16EF24A-19E5-4AC2-BEA5-649A57400C0A}">
      <dgm:prSet/>
      <dgm:spPr/>
      <dgm:t>
        <a:bodyPr/>
        <a:lstStyle/>
        <a:p>
          <a:endParaRPr lang="en-US"/>
        </a:p>
      </dgm:t>
    </dgm:pt>
    <dgm:pt modelId="{E9600D9C-7AAD-45E0-AFBD-EBA965FBA6BC}" type="sibTrans" cxnId="{C16EF24A-19E5-4AC2-BEA5-649A57400C0A}">
      <dgm:prSet/>
      <dgm:spPr/>
      <dgm:t>
        <a:bodyPr/>
        <a:lstStyle/>
        <a:p>
          <a:endParaRPr lang="en-US"/>
        </a:p>
      </dgm:t>
    </dgm:pt>
    <dgm:pt modelId="{2F08074C-9CAC-4594-BCD3-E8251918719E}">
      <dgm:prSet phldrT="[Text]" custT="1"/>
      <dgm:spPr>
        <a:solidFill>
          <a:schemeClr val="accent2">
            <a:lumMod val="75000"/>
          </a:schemeClr>
        </a:solidFill>
      </dgm:spPr>
      <dgm:t>
        <a:bodyPr/>
        <a:lstStyle/>
        <a:p>
          <a:r>
            <a:rPr lang="ru-RU" sz="1400" dirty="0" smtClean="0">
              <a:solidFill>
                <a:schemeClr val="bg1"/>
              </a:solidFill>
            </a:rPr>
            <a:t>2-палатний, обирається всенародно. Верхня палата (Сенат) за мажоритарним принципом, нижня (Палата Депутатів) за пропорційним від громадських об</a:t>
          </a:r>
          <a:r>
            <a:rPr lang="en-US" sz="1400" dirty="0" smtClean="0">
              <a:solidFill>
                <a:schemeClr val="bg1"/>
              </a:solidFill>
            </a:rPr>
            <a:t>’</a:t>
          </a:r>
          <a:r>
            <a:rPr lang="ru-RU" sz="1400" dirty="0" smtClean="0">
              <a:solidFill>
                <a:schemeClr val="bg1"/>
              </a:solidFill>
            </a:rPr>
            <a:t>єднаннь</a:t>
          </a:r>
          <a:r>
            <a:rPr lang="uk-UA" sz="1400" dirty="0" smtClean="0">
              <a:solidFill>
                <a:schemeClr val="bg1"/>
              </a:solidFill>
            </a:rPr>
            <a:t>. Сенат «стримує яскраво-партійні» ініціативи Палати депутатів</a:t>
          </a:r>
          <a:endParaRPr lang="en-US" sz="1400" dirty="0">
            <a:solidFill>
              <a:schemeClr val="bg1"/>
            </a:solidFill>
          </a:endParaRPr>
        </a:p>
      </dgm:t>
    </dgm:pt>
    <dgm:pt modelId="{1792958E-CD82-49D2-9F93-61ADDC718DA7}" type="parTrans" cxnId="{BAA0B8AF-CDD6-41C8-811D-F2F175746928}">
      <dgm:prSet/>
      <dgm:spPr/>
      <dgm:t>
        <a:bodyPr/>
        <a:lstStyle/>
        <a:p>
          <a:endParaRPr lang="en-US"/>
        </a:p>
      </dgm:t>
    </dgm:pt>
    <dgm:pt modelId="{2EA30B1B-A687-41FD-B396-C96FAF334009}" type="sibTrans" cxnId="{BAA0B8AF-CDD6-41C8-811D-F2F175746928}">
      <dgm:prSet/>
      <dgm:spPr/>
      <dgm:t>
        <a:bodyPr/>
        <a:lstStyle/>
        <a:p>
          <a:endParaRPr lang="en-US"/>
        </a:p>
      </dgm:t>
    </dgm:pt>
    <dgm:pt modelId="{7E6CD549-4AB4-4E7B-80D1-9AB869C6FC7E}">
      <dgm:prSet phldrT="[Text]" custT="1"/>
      <dgm:spPr>
        <a:solidFill>
          <a:srgbClr val="FFC000"/>
        </a:solidFill>
      </dgm:spPr>
      <dgm:t>
        <a:bodyPr/>
        <a:lstStyle/>
        <a:p>
          <a:r>
            <a:rPr lang="uk-UA" sz="1400" dirty="0" smtClean="0">
              <a:solidFill>
                <a:schemeClr val="tx1"/>
              </a:solidFill>
            </a:rPr>
            <a:t>Обирається народом строком на 5 років</a:t>
          </a:r>
          <a:endParaRPr lang="en-US" sz="1400" dirty="0">
            <a:solidFill>
              <a:schemeClr val="tx1"/>
            </a:solidFill>
          </a:endParaRPr>
        </a:p>
      </dgm:t>
    </dgm:pt>
    <dgm:pt modelId="{50A13F0C-5D1E-440E-97F0-9FFFA96DF588}" type="parTrans" cxnId="{C638CCCB-16A1-48C3-9DE1-C16A50371087}">
      <dgm:prSet/>
      <dgm:spPr/>
      <dgm:t>
        <a:bodyPr/>
        <a:lstStyle/>
        <a:p>
          <a:endParaRPr lang="en-US"/>
        </a:p>
      </dgm:t>
    </dgm:pt>
    <dgm:pt modelId="{926CFF43-936A-4927-9FE6-34803EAA5B3F}" type="sibTrans" cxnId="{C638CCCB-16A1-48C3-9DE1-C16A50371087}">
      <dgm:prSet/>
      <dgm:spPr/>
      <dgm:t>
        <a:bodyPr/>
        <a:lstStyle/>
        <a:p>
          <a:endParaRPr lang="en-US"/>
        </a:p>
      </dgm:t>
    </dgm:pt>
    <dgm:pt modelId="{7544243F-E2C9-481F-BBD8-AC6E625CD2BA}">
      <dgm:prSet custT="1"/>
      <dgm:spPr/>
      <dgm:t>
        <a:bodyPr/>
        <a:lstStyle/>
        <a:p>
          <a:r>
            <a:rPr lang="uk-UA" sz="1400" dirty="0" smtClean="0">
              <a:solidFill>
                <a:schemeClr val="tx1"/>
              </a:solidFill>
            </a:rPr>
            <a:t>Глава держави. </a:t>
          </a:r>
          <a:r>
            <a:rPr lang="ru-RU" sz="1400" dirty="0" smtClean="0">
              <a:solidFill>
                <a:schemeClr val="tx1"/>
              </a:solidFill>
            </a:rPr>
            <a:t> </a:t>
          </a:r>
          <a:r>
            <a:rPr lang="uk-UA" sz="1400" noProof="0" dirty="0" smtClean="0">
              <a:solidFill>
                <a:schemeClr val="tx1"/>
              </a:solidFill>
            </a:rPr>
            <a:t>Верховний Головнокомандувач (проходить необхідний вишкіл після обрання та щорічно)</a:t>
          </a:r>
          <a:endParaRPr lang="uk-UA" sz="1400" noProof="0" dirty="0">
            <a:solidFill>
              <a:schemeClr val="tx1"/>
            </a:solidFill>
          </a:endParaRPr>
        </a:p>
      </dgm:t>
    </dgm:pt>
    <dgm:pt modelId="{E136CAFB-E9C1-4B0E-8C52-789CAE5A2B1F}" type="parTrans" cxnId="{B629E50B-C402-488C-890E-E6C997A3F7A1}">
      <dgm:prSet/>
      <dgm:spPr/>
      <dgm:t>
        <a:bodyPr/>
        <a:lstStyle/>
        <a:p>
          <a:endParaRPr lang="en-US"/>
        </a:p>
      </dgm:t>
    </dgm:pt>
    <dgm:pt modelId="{FC02FE05-E3D9-4F38-B99F-A8D54FD3C320}" type="sibTrans" cxnId="{B629E50B-C402-488C-890E-E6C997A3F7A1}">
      <dgm:prSet/>
      <dgm:spPr/>
      <dgm:t>
        <a:bodyPr/>
        <a:lstStyle/>
        <a:p>
          <a:endParaRPr lang="en-US"/>
        </a:p>
      </dgm:t>
    </dgm:pt>
    <dgm:pt modelId="{019D71F5-C86E-4AB7-91CA-192338508C15}">
      <dgm:prSet custT="1"/>
      <dgm:spPr/>
      <dgm:t>
        <a:bodyPr/>
        <a:lstStyle/>
        <a:p>
          <a:r>
            <a:rPr lang="uk-UA" sz="1400" dirty="0" smtClean="0">
              <a:solidFill>
                <a:schemeClr val="tx1"/>
              </a:solidFill>
            </a:rPr>
            <a:t>Захист від узурпації влади Парламентом</a:t>
          </a:r>
          <a:endParaRPr lang="en-US" sz="1400" dirty="0">
            <a:solidFill>
              <a:schemeClr val="tx1"/>
            </a:solidFill>
          </a:endParaRPr>
        </a:p>
      </dgm:t>
    </dgm:pt>
    <dgm:pt modelId="{D764C3F9-E0A7-4102-B7C1-3191FE181D34}" type="parTrans" cxnId="{C266582C-B0FF-4918-A929-45B70132AA9D}">
      <dgm:prSet/>
      <dgm:spPr/>
      <dgm:t>
        <a:bodyPr/>
        <a:lstStyle/>
        <a:p>
          <a:endParaRPr lang="en-US"/>
        </a:p>
      </dgm:t>
    </dgm:pt>
    <dgm:pt modelId="{5DE45924-5C7A-4AEE-A70E-7CF6999A60C1}" type="sibTrans" cxnId="{C266582C-B0FF-4918-A929-45B70132AA9D}">
      <dgm:prSet/>
      <dgm:spPr/>
      <dgm:t>
        <a:bodyPr/>
        <a:lstStyle/>
        <a:p>
          <a:endParaRPr lang="en-US"/>
        </a:p>
      </dgm:t>
    </dgm:pt>
    <dgm:pt modelId="{2B9FC1D9-5668-4B22-BB9D-01693E8CF74A}">
      <dgm:prSet custT="1"/>
      <dgm:spPr/>
      <dgm:t>
        <a:bodyPr/>
        <a:lstStyle/>
        <a:p>
          <a:r>
            <a:rPr lang="uk-UA" sz="1400" dirty="0" smtClean="0">
              <a:solidFill>
                <a:schemeClr val="tx1"/>
              </a:solidFill>
            </a:rPr>
            <a:t>Призначає голів Антикорупційного, Головного атестаціного та Антимонопольного комітетів</a:t>
          </a:r>
          <a:endParaRPr lang="en-US" sz="1400" dirty="0">
            <a:solidFill>
              <a:schemeClr val="tx1"/>
            </a:solidFill>
          </a:endParaRPr>
        </a:p>
      </dgm:t>
    </dgm:pt>
    <dgm:pt modelId="{7AB67DBD-CE82-4528-9A4E-BA606EAF2F83}" type="parTrans" cxnId="{C212E4BB-F8F0-4886-989A-0DD55C978580}">
      <dgm:prSet/>
      <dgm:spPr/>
      <dgm:t>
        <a:bodyPr/>
        <a:lstStyle/>
        <a:p>
          <a:endParaRPr lang="en-US"/>
        </a:p>
      </dgm:t>
    </dgm:pt>
    <dgm:pt modelId="{DE8125DB-6565-4869-8B79-1FC3983FB11B}" type="sibTrans" cxnId="{C212E4BB-F8F0-4886-989A-0DD55C978580}">
      <dgm:prSet/>
      <dgm:spPr/>
      <dgm:t>
        <a:bodyPr/>
        <a:lstStyle/>
        <a:p>
          <a:endParaRPr lang="en-US"/>
        </a:p>
      </dgm:t>
    </dgm:pt>
    <dgm:pt modelId="{B4DA03C1-23E0-4377-AF37-A5E6BA079AD6}">
      <dgm:prSet custT="1"/>
      <dgm:spPr/>
      <dgm:t>
        <a:bodyPr/>
        <a:lstStyle/>
        <a:p>
          <a:r>
            <a:rPr lang="uk-UA" sz="1400" dirty="0" smtClean="0">
              <a:solidFill>
                <a:schemeClr val="tx1"/>
              </a:solidFill>
            </a:rPr>
            <a:t>Імпічмент: Парламент або всенародний референдум</a:t>
          </a:r>
          <a:endParaRPr lang="en-US" sz="1400" dirty="0">
            <a:solidFill>
              <a:schemeClr val="tx1"/>
            </a:solidFill>
          </a:endParaRPr>
        </a:p>
      </dgm:t>
    </dgm:pt>
    <dgm:pt modelId="{4A046536-02B8-4F33-83FC-A223A0A10567}" type="parTrans" cxnId="{4DF494FC-C3BA-4DBE-BBC1-B2AF791D42E3}">
      <dgm:prSet/>
      <dgm:spPr/>
      <dgm:t>
        <a:bodyPr/>
        <a:lstStyle/>
        <a:p>
          <a:endParaRPr lang="en-US"/>
        </a:p>
      </dgm:t>
    </dgm:pt>
    <dgm:pt modelId="{6A6FEB3B-5A64-43E0-B6A6-D7482F842612}" type="sibTrans" cxnId="{4DF494FC-C3BA-4DBE-BBC1-B2AF791D42E3}">
      <dgm:prSet/>
      <dgm:spPr/>
      <dgm:t>
        <a:bodyPr/>
        <a:lstStyle/>
        <a:p>
          <a:endParaRPr lang="en-US"/>
        </a:p>
      </dgm:t>
    </dgm:pt>
    <dgm:pt modelId="{D85962BA-2C13-4EB4-B8B6-AE4D1AADB447}">
      <dgm:prSet custT="1"/>
      <dgm:spPr/>
      <dgm:t>
        <a:bodyPr/>
        <a:lstStyle/>
        <a:p>
          <a:r>
            <a:rPr lang="uk-UA" sz="1400" dirty="0" smtClean="0">
              <a:solidFill>
                <a:schemeClr val="bg1"/>
              </a:solidFill>
            </a:rPr>
            <a:t>Призначає Главу та персональний склад Уряду</a:t>
          </a:r>
          <a:endParaRPr lang="en-US" sz="1400" dirty="0">
            <a:solidFill>
              <a:schemeClr val="bg1"/>
            </a:solidFill>
          </a:endParaRPr>
        </a:p>
      </dgm:t>
    </dgm:pt>
    <dgm:pt modelId="{4D7D9B02-26AD-40EE-ABE9-5783A3195564}" type="parTrans" cxnId="{04F1AE95-555B-4E5C-9B52-0BD8CAEBD1EB}">
      <dgm:prSet/>
      <dgm:spPr/>
      <dgm:t>
        <a:bodyPr/>
        <a:lstStyle/>
        <a:p>
          <a:endParaRPr lang="en-US"/>
        </a:p>
      </dgm:t>
    </dgm:pt>
    <dgm:pt modelId="{80B59463-6EB1-4A17-B779-117AA3A2B5B5}" type="sibTrans" cxnId="{04F1AE95-555B-4E5C-9B52-0BD8CAEBD1EB}">
      <dgm:prSet/>
      <dgm:spPr/>
      <dgm:t>
        <a:bodyPr/>
        <a:lstStyle/>
        <a:p>
          <a:endParaRPr lang="en-US"/>
        </a:p>
      </dgm:t>
    </dgm:pt>
    <dgm:pt modelId="{E66D58D1-45F2-4242-8B36-3E397748404D}">
      <dgm:prSet custT="1"/>
      <dgm:spPr/>
      <dgm:t>
        <a:bodyPr/>
        <a:lstStyle/>
        <a:p>
          <a:r>
            <a:rPr lang="uk-UA" sz="1400" dirty="0" smtClean="0">
              <a:solidFill>
                <a:schemeClr val="bg1"/>
              </a:solidFill>
            </a:rPr>
            <a:t>Призначає голову СБУ та  голову НБР (Нац. бюро розслідувань)</a:t>
          </a:r>
          <a:endParaRPr lang="en-US" sz="1400" dirty="0">
            <a:solidFill>
              <a:schemeClr val="bg1"/>
            </a:solidFill>
          </a:endParaRPr>
        </a:p>
      </dgm:t>
    </dgm:pt>
    <dgm:pt modelId="{5E0425C0-A9A9-46AB-A96C-FC77A91C78FA}" type="parTrans" cxnId="{70F107BA-1E7E-4C69-8DFC-5F0BFE70DB34}">
      <dgm:prSet/>
      <dgm:spPr/>
      <dgm:t>
        <a:bodyPr/>
        <a:lstStyle/>
        <a:p>
          <a:endParaRPr lang="en-US"/>
        </a:p>
      </dgm:t>
    </dgm:pt>
    <dgm:pt modelId="{B6AB8731-B3AC-4DB3-94DD-13278132344C}" type="sibTrans" cxnId="{70F107BA-1E7E-4C69-8DFC-5F0BFE70DB34}">
      <dgm:prSet/>
      <dgm:spPr/>
      <dgm:t>
        <a:bodyPr/>
        <a:lstStyle/>
        <a:p>
          <a:endParaRPr lang="en-US"/>
        </a:p>
      </dgm:t>
    </dgm:pt>
    <dgm:pt modelId="{312CA801-8F76-4E8A-86D3-454DEA953789}">
      <dgm:prSet custT="1"/>
      <dgm:spPr/>
      <dgm:t>
        <a:bodyPr/>
        <a:lstStyle/>
        <a:p>
          <a:r>
            <a:rPr lang="uk-UA" sz="1400" dirty="0" smtClean="0">
              <a:solidFill>
                <a:schemeClr val="bg1"/>
              </a:solidFill>
            </a:rPr>
            <a:t>Не може втручатись у діяльність місцевих органів самоврядування </a:t>
          </a:r>
          <a:endParaRPr lang="en-US" sz="1400" dirty="0">
            <a:solidFill>
              <a:schemeClr val="bg1"/>
            </a:solidFill>
          </a:endParaRPr>
        </a:p>
      </dgm:t>
    </dgm:pt>
    <dgm:pt modelId="{BCDF8DC9-EF1F-461C-8DBD-AC7BF0E026AF}" type="parTrans" cxnId="{73FF18C0-BF58-46CB-AAAE-B76F9AD09AD3}">
      <dgm:prSet/>
      <dgm:spPr/>
      <dgm:t>
        <a:bodyPr/>
        <a:lstStyle/>
        <a:p>
          <a:endParaRPr lang="en-US"/>
        </a:p>
      </dgm:t>
    </dgm:pt>
    <dgm:pt modelId="{A005DD39-AA08-4EE7-A66E-826F06719C10}" type="sibTrans" cxnId="{73FF18C0-BF58-46CB-AAAE-B76F9AD09AD3}">
      <dgm:prSet/>
      <dgm:spPr/>
      <dgm:t>
        <a:bodyPr/>
        <a:lstStyle/>
        <a:p>
          <a:endParaRPr lang="en-US"/>
        </a:p>
      </dgm:t>
    </dgm:pt>
    <dgm:pt modelId="{16690FFC-0705-44C2-9EE7-187C832BB4CA}">
      <dgm:prSet custT="1"/>
      <dgm:spPr/>
      <dgm:t>
        <a:bodyPr/>
        <a:lstStyle/>
        <a:p>
          <a:r>
            <a:rPr lang="uk-UA" sz="1400" dirty="0" smtClean="0">
              <a:solidFill>
                <a:schemeClr val="bg1"/>
              </a:solidFill>
            </a:rPr>
            <a:t>Розпуск: Президент / Майдан</a:t>
          </a:r>
          <a:endParaRPr lang="en-US" sz="1400" dirty="0">
            <a:solidFill>
              <a:schemeClr val="bg1"/>
            </a:solidFill>
          </a:endParaRPr>
        </a:p>
      </dgm:t>
    </dgm:pt>
    <dgm:pt modelId="{16B451DD-AC3C-4EF1-9C1D-D890044EEA9B}" type="parTrans" cxnId="{0C2D1ECB-02EE-49A7-A053-FBF8391D206C}">
      <dgm:prSet/>
      <dgm:spPr/>
      <dgm:t>
        <a:bodyPr/>
        <a:lstStyle/>
        <a:p>
          <a:endParaRPr lang="uk-UA"/>
        </a:p>
      </dgm:t>
    </dgm:pt>
    <dgm:pt modelId="{1AB69F30-02DB-400B-95F6-026CFBA2C05A}" type="sibTrans" cxnId="{0C2D1ECB-02EE-49A7-A053-FBF8391D206C}">
      <dgm:prSet/>
      <dgm:spPr/>
      <dgm:t>
        <a:bodyPr/>
        <a:lstStyle/>
        <a:p>
          <a:endParaRPr lang="uk-UA"/>
        </a:p>
      </dgm:t>
    </dgm:pt>
    <dgm:pt modelId="{EC226270-FD39-412E-A6C8-5BFD77E52ACB}" type="pres">
      <dgm:prSet presAssocID="{46D71FEE-E087-4EFA-904B-2B86F4FA85E3}" presName="Name0" presStyleCnt="0">
        <dgm:presLayoutVars>
          <dgm:dir/>
          <dgm:animLvl val="lvl"/>
          <dgm:resizeHandles val="exact"/>
        </dgm:presLayoutVars>
      </dgm:prSet>
      <dgm:spPr/>
      <dgm:t>
        <a:bodyPr/>
        <a:lstStyle/>
        <a:p>
          <a:endParaRPr lang="en-US"/>
        </a:p>
      </dgm:t>
    </dgm:pt>
    <dgm:pt modelId="{FB4095FF-937B-4755-BA91-B95D761DF9EE}" type="pres">
      <dgm:prSet presAssocID="{6DC29F37-2B83-49FB-91B3-FEEB52167886}" presName="linNode" presStyleCnt="0"/>
      <dgm:spPr/>
    </dgm:pt>
    <dgm:pt modelId="{B65F21A3-41C8-4071-8068-D375E86010F2}" type="pres">
      <dgm:prSet presAssocID="{6DC29F37-2B83-49FB-91B3-FEEB52167886}" presName="parTx" presStyleLbl="revTx" presStyleIdx="0" presStyleCnt="3">
        <dgm:presLayoutVars>
          <dgm:chMax val="1"/>
          <dgm:bulletEnabled val="1"/>
        </dgm:presLayoutVars>
      </dgm:prSet>
      <dgm:spPr/>
      <dgm:t>
        <a:bodyPr/>
        <a:lstStyle/>
        <a:p>
          <a:endParaRPr lang="en-US"/>
        </a:p>
      </dgm:t>
    </dgm:pt>
    <dgm:pt modelId="{C6943E31-F128-434E-9438-BD1BC08AFA59}" type="pres">
      <dgm:prSet presAssocID="{6DC29F37-2B83-49FB-91B3-FEEB52167886}" presName="bracket" presStyleLbl="parChTrans1D1" presStyleIdx="0" presStyleCnt="3"/>
      <dgm:spPr/>
    </dgm:pt>
    <dgm:pt modelId="{584E53AF-5E2F-47E4-A15B-C6AEAA302AED}" type="pres">
      <dgm:prSet presAssocID="{6DC29F37-2B83-49FB-91B3-FEEB52167886}" presName="spH" presStyleCnt="0"/>
      <dgm:spPr/>
    </dgm:pt>
    <dgm:pt modelId="{9771FEBE-CB79-4E10-AB77-5E41369CF566}" type="pres">
      <dgm:prSet presAssocID="{6DC29F37-2B83-49FB-91B3-FEEB52167886}" presName="desTx" presStyleLbl="node1" presStyleIdx="0" presStyleCnt="3" custScaleY="106561">
        <dgm:presLayoutVars>
          <dgm:bulletEnabled val="1"/>
        </dgm:presLayoutVars>
      </dgm:prSet>
      <dgm:spPr/>
      <dgm:t>
        <a:bodyPr/>
        <a:lstStyle/>
        <a:p>
          <a:endParaRPr lang="en-US"/>
        </a:p>
      </dgm:t>
    </dgm:pt>
    <dgm:pt modelId="{70F89CDA-D991-4CBF-A2A5-A3A39A73D6D0}" type="pres">
      <dgm:prSet presAssocID="{5B649FDD-FF10-4743-8A15-F6EA204CB902}" presName="spV" presStyleCnt="0"/>
      <dgm:spPr/>
    </dgm:pt>
    <dgm:pt modelId="{DF5087DA-599C-4F08-A56D-9F7BC79E62C7}" type="pres">
      <dgm:prSet presAssocID="{D59876DB-B36D-42DB-B0B6-997992302C04}" presName="linNode" presStyleCnt="0"/>
      <dgm:spPr/>
    </dgm:pt>
    <dgm:pt modelId="{2689B675-1DB2-409F-90CA-698A59A81A70}" type="pres">
      <dgm:prSet presAssocID="{D59876DB-B36D-42DB-B0B6-997992302C04}" presName="parTx" presStyleLbl="revTx" presStyleIdx="1" presStyleCnt="3">
        <dgm:presLayoutVars>
          <dgm:chMax val="1"/>
          <dgm:bulletEnabled val="1"/>
        </dgm:presLayoutVars>
      </dgm:prSet>
      <dgm:spPr/>
      <dgm:t>
        <a:bodyPr/>
        <a:lstStyle/>
        <a:p>
          <a:endParaRPr lang="en-US"/>
        </a:p>
      </dgm:t>
    </dgm:pt>
    <dgm:pt modelId="{F8549821-9768-4522-94FB-9CA58BB2FC09}" type="pres">
      <dgm:prSet presAssocID="{D59876DB-B36D-42DB-B0B6-997992302C04}" presName="bracket" presStyleLbl="parChTrans1D1" presStyleIdx="1" presStyleCnt="3"/>
      <dgm:spPr/>
    </dgm:pt>
    <dgm:pt modelId="{DE8A1FEA-8101-490F-8869-4E3635671281}" type="pres">
      <dgm:prSet presAssocID="{D59876DB-B36D-42DB-B0B6-997992302C04}" presName="spH" presStyleCnt="0"/>
      <dgm:spPr/>
    </dgm:pt>
    <dgm:pt modelId="{86BCF79A-691A-4ACA-9FE9-3F2EC33857D9}" type="pres">
      <dgm:prSet presAssocID="{D59876DB-B36D-42DB-B0B6-997992302C04}" presName="desTx" presStyleLbl="node1" presStyleIdx="1" presStyleCnt="3">
        <dgm:presLayoutVars>
          <dgm:bulletEnabled val="1"/>
        </dgm:presLayoutVars>
      </dgm:prSet>
      <dgm:spPr/>
      <dgm:t>
        <a:bodyPr/>
        <a:lstStyle/>
        <a:p>
          <a:endParaRPr lang="en-US"/>
        </a:p>
      </dgm:t>
    </dgm:pt>
    <dgm:pt modelId="{7844AE36-8CAB-4E70-98CA-8A609D9944C8}" type="pres">
      <dgm:prSet presAssocID="{B0A31C2A-419E-4576-BA22-DA305A27D927}" presName="spV" presStyleCnt="0"/>
      <dgm:spPr/>
    </dgm:pt>
    <dgm:pt modelId="{D35CD164-06BA-48DD-98C2-55085C1E0AC5}" type="pres">
      <dgm:prSet presAssocID="{D789640E-48BD-4321-86C3-9F5145247368}" presName="linNode" presStyleCnt="0"/>
      <dgm:spPr/>
    </dgm:pt>
    <dgm:pt modelId="{60F2FBAD-B92B-4DB5-8DAE-3EF7D3559147}" type="pres">
      <dgm:prSet presAssocID="{D789640E-48BD-4321-86C3-9F5145247368}" presName="parTx" presStyleLbl="revTx" presStyleIdx="2" presStyleCnt="3">
        <dgm:presLayoutVars>
          <dgm:chMax val="1"/>
          <dgm:bulletEnabled val="1"/>
        </dgm:presLayoutVars>
      </dgm:prSet>
      <dgm:spPr/>
      <dgm:t>
        <a:bodyPr/>
        <a:lstStyle/>
        <a:p>
          <a:endParaRPr lang="en-US"/>
        </a:p>
      </dgm:t>
    </dgm:pt>
    <dgm:pt modelId="{0DA88944-B095-4F8C-96FA-1BA3DE71EE0B}" type="pres">
      <dgm:prSet presAssocID="{D789640E-48BD-4321-86C3-9F5145247368}" presName="bracket" presStyleLbl="parChTrans1D1" presStyleIdx="2" presStyleCnt="3"/>
      <dgm:spPr/>
    </dgm:pt>
    <dgm:pt modelId="{B316ED3E-0D9A-4E70-AA37-7057365A0380}" type="pres">
      <dgm:prSet presAssocID="{D789640E-48BD-4321-86C3-9F5145247368}" presName="spH" presStyleCnt="0"/>
      <dgm:spPr/>
    </dgm:pt>
    <dgm:pt modelId="{CE8DC923-53E8-4406-A696-B9DA665C803B}" type="pres">
      <dgm:prSet presAssocID="{D789640E-48BD-4321-86C3-9F5145247368}" presName="desTx" presStyleLbl="node1" presStyleIdx="2" presStyleCnt="3">
        <dgm:presLayoutVars>
          <dgm:bulletEnabled val="1"/>
        </dgm:presLayoutVars>
      </dgm:prSet>
      <dgm:spPr/>
      <dgm:t>
        <a:bodyPr/>
        <a:lstStyle/>
        <a:p>
          <a:endParaRPr lang="en-US"/>
        </a:p>
      </dgm:t>
    </dgm:pt>
  </dgm:ptLst>
  <dgm:cxnLst>
    <dgm:cxn modelId="{CE9B8D45-DC3F-4466-A236-F906BE7EB47B}" type="presOf" srcId="{D85962BA-2C13-4EB4-B8B6-AE4D1AADB447}" destId="{9771FEBE-CB79-4E10-AB77-5E41369CF566}" srcOrd="0" destOrd="1" presId="urn:diagrams.loki3.com/BracketList+Icon"/>
    <dgm:cxn modelId="{8C621343-1882-4B9D-8095-8519EF987D87}" type="presOf" srcId="{E66D58D1-45F2-4242-8B36-3E397748404D}" destId="{9771FEBE-CB79-4E10-AB77-5E41369CF566}" srcOrd="0" destOrd="2" presId="urn:diagrams.loki3.com/BracketList+Icon"/>
    <dgm:cxn modelId="{0B01A8A4-FD8E-45B9-A4A9-9AEC97F3D827}" srcId="{46D71FEE-E087-4EFA-904B-2B86F4FA85E3}" destId="{D59876DB-B36D-42DB-B0B6-997992302C04}" srcOrd="1" destOrd="0" parTransId="{0CECABF0-E861-4DEC-AF01-277798AB6F4C}" sibTransId="{B0A31C2A-419E-4576-BA22-DA305A27D927}"/>
    <dgm:cxn modelId="{51D9736B-390A-4BCE-9755-DAB6EB5A8F89}" srcId="{46D71FEE-E087-4EFA-904B-2B86F4FA85E3}" destId="{D789640E-48BD-4321-86C3-9F5145247368}" srcOrd="2" destOrd="0" parTransId="{3ED33EE5-02ED-4D01-8231-28EB9283406C}" sibTransId="{8B24CE5A-88F8-443C-BA40-223D1BA256D9}"/>
    <dgm:cxn modelId="{7E46B340-653E-420B-978C-A9A50D0390C8}" type="presOf" srcId="{2B9FC1D9-5668-4B22-BB9D-01693E8CF74A}" destId="{86BCF79A-691A-4ACA-9FE9-3F2EC33857D9}" srcOrd="0" destOrd="3" presId="urn:diagrams.loki3.com/BracketList+Icon"/>
    <dgm:cxn modelId="{DACB16EF-4EDE-46B6-9D4A-1BDC66D63BBD}" srcId="{46D71FEE-E087-4EFA-904B-2B86F4FA85E3}" destId="{6DC29F37-2B83-49FB-91B3-FEEB52167886}" srcOrd="0" destOrd="0" parTransId="{CD14F389-FE95-4B49-8535-D254E91E7B1A}" sibTransId="{5B649FDD-FF10-4743-8A15-F6EA204CB902}"/>
    <dgm:cxn modelId="{C266582C-B0FF-4918-A929-45B70132AA9D}" srcId="{D59876DB-B36D-42DB-B0B6-997992302C04}" destId="{019D71F5-C86E-4AB7-91CA-192338508C15}" srcOrd="2" destOrd="0" parTransId="{D764C3F9-E0A7-4102-B7C1-3191FE181D34}" sibTransId="{5DE45924-5C7A-4AEE-A70E-7CF6999A60C1}"/>
    <dgm:cxn modelId="{ADAE2A27-5426-42EE-BFBD-F4773238EAFC}" type="presOf" srcId="{312CA801-8F76-4E8A-86D3-454DEA953789}" destId="{9771FEBE-CB79-4E10-AB77-5E41369CF566}" srcOrd="0" destOrd="3" presId="urn:diagrams.loki3.com/BracketList+Icon"/>
    <dgm:cxn modelId="{63F0D287-F572-4063-91B2-DE3F6D0ED9D7}" type="presOf" srcId="{6DC29F37-2B83-49FB-91B3-FEEB52167886}" destId="{B65F21A3-41C8-4071-8068-D375E86010F2}" srcOrd="0" destOrd="0" presId="urn:diagrams.loki3.com/BracketList+Icon"/>
    <dgm:cxn modelId="{E640C797-34A0-4DBB-BF52-60BBB279FA5E}" srcId="{D789640E-48BD-4321-86C3-9F5145247368}" destId="{19E0D883-679E-49DA-AF52-8EB9397994FC}" srcOrd="1" destOrd="0" parTransId="{8F14478B-BD72-431E-8319-03D562168443}" sibTransId="{16EC85FB-2212-4F00-90A1-38BD1521E762}"/>
    <dgm:cxn modelId="{4DF494FC-C3BA-4DBE-BBC1-B2AF791D42E3}" srcId="{D59876DB-B36D-42DB-B0B6-997992302C04}" destId="{B4DA03C1-23E0-4377-AF37-A5E6BA079AD6}" srcOrd="4" destOrd="0" parTransId="{4A046536-02B8-4F33-83FC-A223A0A10567}" sibTransId="{6A6FEB3B-5A64-43E0-B6A6-D7482F842612}"/>
    <dgm:cxn modelId="{97829CD1-11DF-4403-9E82-35FCDD6C2495}" srcId="{D789640E-48BD-4321-86C3-9F5145247368}" destId="{A562C723-02CF-40A9-80AC-F35737E489EC}" srcOrd="0" destOrd="0" parTransId="{CB548894-3A97-4F32-9B63-AACBEB8208F8}" sibTransId="{ED45ABF2-B43A-41BB-A39B-F2FA5981F1B4}"/>
    <dgm:cxn modelId="{CC4FAB6C-32FF-43A1-B351-C498D7278C82}" type="presOf" srcId="{D59876DB-B36D-42DB-B0B6-997992302C04}" destId="{2689B675-1DB2-409F-90CA-698A59A81A70}" srcOrd="0" destOrd="0" presId="urn:diagrams.loki3.com/BracketList+Icon"/>
    <dgm:cxn modelId="{747EB500-1BE0-4793-9838-E1B5ECE19B03}" type="presOf" srcId="{A562C723-02CF-40A9-80AC-F35737E489EC}" destId="{CE8DC923-53E8-4406-A696-B9DA665C803B}" srcOrd="0" destOrd="0" presId="urn:diagrams.loki3.com/BracketList+Icon"/>
    <dgm:cxn modelId="{73FF18C0-BF58-46CB-AAAE-B76F9AD09AD3}" srcId="{6DC29F37-2B83-49FB-91B3-FEEB52167886}" destId="{312CA801-8F76-4E8A-86D3-454DEA953789}" srcOrd="3" destOrd="0" parTransId="{BCDF8DC9-EF1F-461C-8DBD-AC7BF0E026AF}" sibTransId="{A005DD39-AA08-4EE7-A66E-826F06719C10}"/>
    <dgm:cxn modelId="{BAA0B8AF-CDD6-41C8-811D-F2F175746928}" srcId="{6DC29F37-2B83-49FB-91B3-FEEB52167886}" destId="{2F08074C-9CAC-4594-BCD3-E8251918719E}" srcOrd="0" destOrd="0" parTransId="{1792958E-CD82-49D2-9F93-61ADDC718DA7}" sibTransId="{2EA30B1B-A687-41FD-B396-C96FAF334009}"/>
    <dgm:cxn modelId="{9F9ED142-2C5F-43E1-BD16-F7B4EC8C386A}" type="presOf" srcId="{D789640E-48BD-4321-86C3-9F5145247368}" destId="{60F2FBAD-B92B-4DB5-8DAE-3EF7D3559147}" srcOrd="0" destOrd="0" presId="urn:diagrams.loki3.com/BracketList+Icon"/>
    <dgm:cxn modelId="{CE617B76-EA05-4D0B-8E7C-368DF55EE9BC}" type="presOf" srcId="{7E6CD549-4AB4-4E7B-80D1-9AB869C6FC7E}" destId="{86BCF79A-691A-4ACA-9FE9-3F2EC33857D9}" srcOrd="0" destOrd="0" presId="urn:diagrams.loki3.com/BracketList+Icon"/>
    <dgm:cxn modelId="{C16EF24A-19E5-4AC2-BEA5-649A57400C0A}" srcId="{D789640E-48BD-4321-86C3-9F5145247368}" destId="{95154BE6-FBD7-433D-9D7E-1667F052B4DB}" srcOrd="2" destOrd="0" parTransId="{5F14FC05-B319-4075-A783-429359C7936F}" sibTransId="{E9600D9C-7AAD-45E0-AFBD-EBA965FBA6BC}"/>
    <dgm:cxn modelId="{C212E4BB-F8F0-4886-989A-0DD55C978580}" srcId="{D59876DB-B36D-42DB-B0B6-997992302C04}" destId="{2B9FC1D9-5668-4B22-BB9D-01693E8CF74A}" srcOrd="3" destOrd="0" parTransId="{7AB67DBD-CE82-4528-9A4E-BA606EAF2F83}" sibTransId="{DE8125DB-6565-4869-8B79-1FC3983FB11B}"/>
    <dgm:cxn modelId="{E3107443-1635-4975-87CA-31F1AFC85560}" type="presOf" srcId="{16690FFC-0705-44C2-9EE7-187C832BB4CA}" destId="{9771FEBE-CB79-4E10-AB77-5E41369CF566}" srcOrd="0" destOrd="4" presId="urn:diagrams.loki3.com/BracketList+Icon"/>
    <dgm:cxn modelId="{63A74A22-561E-456B-A9F4-8FEB75BBD629}" type="presOf" srcId="{B4DA03C1-23E0-4377-AF37-A5E6BA079AD6}" destId="{86BCF79A-691A-4ACA-9FE9-3F2EC33857D9}" srcOrd="0" destOrd="4" presId="urn:diagrams.loki3.com/BracketList+Icon"/>
    <dgm:cxn modelId="{189D937F-9E03-4487-ACD4-A400B032B5B2}" type="presOf" srcId="{95154BE6-FBD7-433D-9D7E-1667F052B4DB}" destId="{CE8DC923-53E8-4406-A696-B9DA665C803B}" srcOrd="0" destOrd="2" presId="urn:diagrams.loki3.com/BracketList+Icon"/>
    <dgm:cxn modelId="{CAFA6C12-0224-4E29-BF8C-ABCD595AEC52}" type="presOf" srcId="{46D71FEE-E087-4EFA-904B-2B86F4FA85E3}" destId="{EC226270-FD39-412E-A6C8-5BFD77E52ACB}" srcOrd="0" destOrd="0" presId="urn:diagrams.loki3.com/BracketList+Icon"/>
    <dgm:cxn modelId="{72D819BA-E82A-4934-9A51-5D28EDE58A2B}" type="presOf" srcId="{019D71F5-C86E-4AB7-91CA-192338508C15}" destId="{86BCF79A-691A-4ACA-9FE9-3F2EC33857D9}" srcOrd="0" destOrd="2" presId="urn:diagrams.loki3.com/BracketList+Icon"/>
    <dgm:cxn modelId="{C638CCCB-16A1-48C3-9DE1-C16A50371087}" srcId="{D59876DB-B36D-42DB-B0B6-997992302C04}" destId="{7E6CD549-4AB4-4E7B-80D1-9AB869C6FC7E}" srcOrd="0" destOrd="0" parTransId="{50A13F0C-5D1E-440E-97F0-9FFFA96DF588}" sibTransId="{926CFF43-936A-4927-9FE6-34803EAA5B3F}"/>
    <dgm:cxn modelId="{B629E50B-C402-488C-890E-E6C997A3F7A1}" srcId="{D59876DB-B36D-42DB-B0B6-997992302C04}" destId="{7544243F-E2C9-481F-BBD8-AC6E625CD2BA}" srcOrd="1" destOrd="0" parTransId="{E136CAFB-E9C1-4B0E-8C52-789CAE5A2B1F}" sibTransId="{FC02FE05-E3D9-4F38-B99F-A8D54FD3C320}"/>
    <dgm:cxn modelId="{01D7E9D2-A57D-46DD-AF89-E38645B7F9FF}" type="presOf" srcId="{19E0D883-679E-49DA-AF52-8EB9397994FC}" destId="{CE8DC923-53E8-4406-A696-B9DA665C803B}" srcOrd="0" destOrd="1" presId="urn:diagrams.loki3.com/BracketList+Icon"/>
    <dgm:cxn modelId="{04F1AE95-555B-4E5C-9B52-0BD8CAEBD1EB}" srcId="{6DC29F37-2B83-49FB-91B3-FEEB52167886}" destId="{D85962BA-2C13-4EB4-B8B6-AE4D1AADB447}" srcOrd="1" destOrd="0" parTransId="{4D7D9B02-26AD-40EE-ABE9-5783A3195564}" sibTransId="{80B59463-6EB1-4A17-B779-117AA3A2B5B5}"/>
    <dgm:cxn modelId="{DB9DFEC8-E7D0-4953-ACC4-84AB998B8652}" type="presOf" srcId="{2F08074C-9CAC-4594-BCD3-E8251918719E}" destId="{9771FEBE-CB79-4E10-AB77-5E41369CF566}" srcOrd="0" destOrd="0" presId="urn:diagrams.loki3.com/BracketList+Icon"/>
    <dgm:cxn modelId="{73E08EA6-A831-476F-B1F5-3841541EDEAE}" type="presOf" srcId="{7544243F-E2C9-481F-BBD8-AC6E625CD2BA}" destId="{86BCF79A-691A-4ACA-9FE9-3F2EC33857D9}" srcOrd="0" destOrd="1" presId="urn:diagrams.loki3.com/BracketList+Icon"/>
    <dgm:cxn modelId="{0C2D1ECB-02EE-49A7-A053-FBF8391D206C}" srcId="{6DC29F37-2B83-49FB-91B3-FEEB52167886}" destId="{16690FFC-0705-44C2-9EE7-187C832BB4CA}" srcOrd="4" destOrd="0" parTransId="{16B451DD-AC3C-4EF1-9C1D-D890044EEA9B}" sibTransId="{1AB69F30-02DB-400B-95F6-026CFBA2C05A}"/>
    <dgm:cxn modelId="{70F107BA-1E7E-4C69-8DFC-5F0BFE70DB34}" srcId="{6DC29F37-2B83-49FB-91B3-FEEB52167886}" destId="{E66D58D1-45F2-4242-8B36-3E397748404D}" srcOrd="2" destOrd="0" parTransId="{5E0425C0-A9A9-46AB-A96C-FC77A91C78FA}" sibTransId="{B6AB8731-B3AC-4DB3-94DD-13278132344C}"/>
    <dgm:cxn modelId="{61A3D424-63DF-4F15-8FBF-2B88DD8A9BA5}" type="presParOf" srcId="{EC226270-FD39-412E-A6C8-5BFD77E52ACB}" destId="{FB4095FF-937B-4755-BA91-B95D761DF9EE}" srcOrd="0" destOrd="0" presId="urn:diagrams.loki3.com/BracketList+Icon"/>
    <dgm:cxn modelId="{A4880BC2-EF64-442A-9DA5-2CDCCC57A631}" type="presParOf" srcId="{FB4095FF-937B-4755-BA91-B95D761DF9EE}" destId="{B65F21A3-41C8-4071-8068-D375E86010F2}" srcOrd="0" destOrd="0" presId="urn:diagrams.loki3.com/BracketList+Icon"/>
    <dgm:cxn modelId="{3997F8BF-2CE5-4C5D-AB43-297F66A56D00}" type="presParOf" srcId="{FB4095FF-937B-4755-BA91-B95D761DF9EE}" destId="{C6943E31-F128-434E-9438-BD1BC08AFA59}" srcOrd="1" destOrd="0" presId="urn:diagrams.loki3.com/BracketList+Icon"/>
    <dgm:cxn modelId="{72CA08A4-14AE-40A0-8E8E-79B202448A96}" type="presParOf" srcId="{FB4095FF-937B-4755-BA91-B95D761DF9EE}" destId="{584E53AF-5E2F-47E4-A15B-C6AEAA302AED}" srcOrd="2" destOrd="0" presId="urn:diagrams.loki3.com/BracketList+Icon"/>
    <dgm:cxn modelId="{DED9EE60-2279-463A-B7F2-6455F3E973CD}" type="presParOf" srcId="{FB4095FF-937B-4755-BA91-B95D761DF9EE}" destId="{9771FEBE-CB79-4E10-AB77-5E41369CF566}" srcOrd="3" destOrd="0" presId="urn:diagrams.loki3.com/BracketList+Icon"/>
    <dgm:cxn modelId="{3E5DEDFE-8DF1-47BC-A3A2-9DDD73CD93A0}" type="presParOf" srcId="{EC226270-FD39-412E-A6C8-5BFD77E52ACB}" destId="{70F89CDA-D991-4CBF-A2A5-A3A39A73D6D0}" srcOrd="1" destOrd="0" presId="urn:diagrams.loki3.com/BracketList+Icon"/>
    <dgm:cxn modelId="{9471021A-DB7D-4489-BF50-794057742AB3}" type="presParOf" srcId="{EC226270-FD39-412E-A6C8-5BFD77E52ACB}" destId="{DF5087DA-599C-4F08-A56D-9F7BC79E62C7}" srcOrd="2" destOrd="0" presId="urn:diagrams.loki3.com/BracketList+Icon"/>
    <dgm:cxn modelId="{F0793258-22BC-490B-8CF5-3FA1DD8F5680}" type="presParOf" srcId="{DF5087DA-599C-4F08-A56D-9F7BC79E62C7}" destId="{2689B675-1DB2-409F-90CA-698A59A81A70}" srcOrd="0" destOrd="0" presId="urn:diagrams.loki3.com/BracketList+Icon"/>
    <dgm:cxn modelId="{A05B4390-CB13-462E-BD72-3C7E0A0E6DFA}" type="presParOf" srcId="{DF5087DA-599C-4F08-A56D-9F7BC79E62C7}" destId="{F8549821-9768-4522-94FB-9CA58BB2FC09}" srcOrd="1" destOrd="0" presId="urn:diagrams.loki3.com/BracketList+Icon"/>
    <dgm:cxn modelId="{9B1B8CAA-BC4A-48BA-8277-2A419A9EC479}" type="presParOf" srcId="{DF5087DA-599C-4F08-A56D-9F7BC79E62C7}" destId="{DE8A1FEA-8101-490F-8869-4E3635671281}" srcOrd="2" destOrd="0" presId="urn:diagrams.loki3.com/BracketList+Icon"/>
    <dgm:cxn modelId="{C56A9F79-702A-4BDB-90A5-B6472864D375}" type="presParOf" srcId="{DF5087DA-599C-4F08-A56D-9F7BC79E62C7}" destId="{86BCF79A-691A-4ACA-9FE9-3F2EC33857D9}" srcOrd="3" destOrd="0" presId="urn:diagrams.loki3.com/BracketList+Icon"/>
    <dgm:cxn modelId="{7EA60B43-D1FB-427D-B74F-B2D4A09C9FA9}" type="presParOf" srcId="{EC226270-FD39-412E-A6C8-5BFD77E52ACB}" destId="{7844AE36-8CAB-4E70-98CA-8A609D9944C8}" srcOrd="3" destOrd="0" presId="urn:diagrams.loki3.com/BracketList+Icon"/>
    <dgm:cxn modelId="{6AF36A35-6B8B-4690-9F15-B27C44680F02}" type="presParOf" srcId="{EC226270-FD39-412E-A6C8-5BFD77E52ACB}" destId="{D35CD164-06BA-48DD-98C2-55085C1E0AC5}" srcOrd="4" destOrd="0" presId="urn:diagrams.loki3.com/BracketList+Icon"/>
    <dgm:cxn modelId="{E53F8975-1178-4C8F-893F-A5C70A4D7FF3}" type="presParOf" srcId="{D35CD164-06BA-48DD-98C2-55085C1E0AC5}" destId="{60F2FBAD-B92B-4DB5-8DAE-3EF7D3559147}" srcOrd="0" destOrd="0" presId="urn:diagrams.loki3.com/BracketList+Icon"/>
    <dgm:cxn modelId="{8D15F629-5ED8-4C03-BAB4-0C6C788908B3}" type="presParOf" srcId="{D35CD164-06BA-48DD-98C2-55085C1E0AC5}" destId="{0DA88944-B095-4F8C-96FA-1BA3DE71EE0B}" srcOrd="1" destOrd="0" presId="urn:diagrams.loki3.com/BracketList+Icon"/>
    <dgm:cxn modelId="{50B78F2A-FEE5-42FC-8A12-4029E6198EED}" type="presParOf" srcId="{D35CD164-06BA-48DD-98C2-55085C1E0AC5}" destId="{B316ED3E-0D9A-4E70-AA37-7057365A0380}" srcOrd="2" destOrd="0" presId="urn:diagrams.loki3.com/BracketList+Icon"/>
    <dgm:cxn modelId="{9DF0F506-B501-45C0-A7AF-98C3E072DBD8}" type="presParOf" srcId="{D35CD164-06BA-48DD-98C2-55085C1E0AC5}" destId="{CE8DC923-53E8-4406-A696-B9DA665C803B}" srcOrd="3" destOrd="0" presId="urn:diagrams.loki3.com/BracketList+Icon"/>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6D71FEE-E087-4EFA-904B-2B86F4FA85E3}" type="doc">
      <dgm:prSet loTypeId="urn:diagrams.loki3.com/BracketList+Icon" loCatId="list" qsTypeId="urn:microsoft.com/office/officeart/2005/8/quickstyle/simple1#2" qsCatId="simple" csTypeId="urn:microsoft.com/office/officeart/2005/8/colors/accent1_2#2" csCatId="accent1" phldr="1"/>
      <dgm:spPr/>
      <dgm:t>
        <a:bodyPr/>
        <a:lstStyle/>
        <a:p>
          <a:endParaRPr lang="en-US"/>
        </a:p>
      </dgm:t>
    </dgm:pt>
    <dgm:pt modelId="{6DC29F37-2B83-49FB-91B3-FEEB52167886}">
      <dgm:prSet phldrT="[Text]" custT="1"/>
      <dgm:spPr/>
      <dgm:t>
        <a:bodyPr/>
        <a:lstStyle/>
        <a:p>
          <a:r>
            <a:rPr lang="uk-UA" sz="3200" dirty="0" smtClean="0"/>
            <a:t>Область</a:t>
          </a:r>
          <a:endParaRPr lang="en-US" sz="500" dirty="0"/>
        </a:p>
      </dgm:t>
    </dgm:pt>
    <dgm:pt modelId="{CD14F389-FE95-4B49-8535-D254E91E7B1A}" type="parTrans" cxnId="{DACB16EF-4EDE-46B6-9D4A-1BDC66D63BBD}">
      <dgm:prSet/>
      <dgm:spPr/>
      <dgm:t>
        <a:bodyPr/>
        <a:lstStyle/>
        <a:p>
          <a:endParaRPr lang="en-US"/>
        </a:p>
      </dgm:t>
    </dgm:pt>
    <dgm:pt modelId="{5B649FDD-FF10-4743-8A15-F6EA204CB902}" type="sibTrans" cxnId="{DACB16EF-4EDE-46B6-9D4A-1BDC66D63BBD}">
      <dgm:prSet/>
      <dgm:spPr/>
      <dgm:t>
        <a:bodyPr/>
        <a:lstStyle/>
        <a:p>
          <a:endParaRPr lang="en-US"/>
        </a:p>
      </dgm:t>
    </dgm:pt>
    <dgm:pt modelId="{3E7E2333-6C22-4999-842F-00ED9D76D680}">
      <dgm:prSet phldrT="[Text]" custT="1"/>
      <dgm:spPr>
        <a:solidFill>
          <a:srgbClr val="FFC000"/>
        </a:solidFill>
      </dgm:spPr>
      <dgm:t>
        <a:bodyPr/>
        <a:lstStyle/>
        <a:p>
          <a:r>
            <a:rPr lang="uk-UA" sz="1800" dirty="0" smtClean="0">
              <a:solidFill>
                <a:schemeClr val="tx1">
                  <a:lumMod val="95000"/>
                  <a:lumOff val="5000"/>
                </a:schemeClr>
              </a:solidFill>
            </a:rPr>
            <a:t>Рада обирається народом </a:t>
          </a:r>
          <a:endParaRPr lang="en-US" sz="1800" dirty="0">
            <a:solidFill>
              <a:schemeClr val="tx1">
                <a:lumMod val="95000"/>
                <a:lumOff val="5000"/>
              </a:schemeClr>
            </a:solidFill>
          </a:endParaRPr>
        </a:p>
      </dgm:t>
    </dgm:pt>
    <dgm:pt modelId="{0E170AE0-6F8E-4920-B64A-0543165574A2}" type="parTrans" cxnId="{3106380F-C1F0-4462-8DF9-87F1169E4DBC}">
      <dgm:prSet/>
      <dgm:spPr/>
      <dgm:t>
        <a:bodyPr/>
        <a:lstStyle/>
        <a:p>
          <a:endParaRPr lang="en-US"/>
        </a:p>
      </dgm:t>
    </dgm:pt>
    <dgm:pt modelId="{54C5641B-EC02-4CAE-86F0-0E9178A4182B}" type="sibTrans" cxnId="{3106380F-C1F0-4462-8DF9-87F1169E4DBC}">
      <dgm:prSet/>
      <dgm:spPr/>
      <dgm:t>
        <a:bodyPr/>
        <a:lstStyle/>
        <a:p>
          <a:endParaRPr lang="en-US"/>
        </a:p>
      </dgm:t>
    </dgm:pt>
    <dgm:pt modelId="{D789640E-48BD-4321-86C3-9F5145247368}">
      <dgm:prSet custT="1"/>
      <dgm:spPr/>
      <dgm:t>
        <a:bodyPr/>
        <a:lstStyle/>
        <a:p>
          <a:r>
            <a:rPr lang="uk-UA" sz="3200" dirty="0" smtClean="0"/>
            <a:t>Громада</a:t>
          </a:r>
          <a:endParaRPr lang="en-US" sz="3200" dirty="0"/>
        </a:p>
      </dgm:t>
    </dgm:pt>
    <dgm:pt modelId="{3ED33EE5-02ED-4D01-8231-28EB9283406C}" type="parTrans" cxnId="{51D9736B-390A-4BCE-9755-DAB6EB5A8F89}">
      <dgm:prSet/>
      <dgm:spPr/>
      <dgm:t>
        <a:bodyPr/>
        <a:lstStyle/>
        <a:p>
          <a:endParaRPr lang="en-US"/>
        </a:p>
      </dgm:t>
    </dgm:pt>
    <dgm:pt modelId="{8B24CE5A-88F8-443C-BA40-223D1BA256D9}" type="sibTrans" cxnId="{51D9736B-390A-4BCE-9755-DAB6EB5A8F89}">
      <dgm:prSet/>
      <dgm:spPr/>
      <dgm:t>
        <a:bodyPr/>
        <a:lstStyle/>
        <a:p>
          <a:endParaRPr lang="en-US"/>
        </a:p>
      </dgm:t>
    </dgm:pt>
    <dgm:pt modelId="{A562C723-02CF-40A9-80AC-F35737E489EC}">
      <dgm:prSet custT="1"/>
      <dgm:spPr/>
      <dgm:t>
        <a:bodyPr/>
        <a:lstStyle/>
        <a:p>
          <a:r>
            <a:rPr lang="uk-UA" sz="1800" dirty="0" smtClean="0">
              <a:solidFill>
                <a:schemeClr val="bg1"/>
              </a:solidFill>
            </a:rPr>
            <a:t>Обирає Голову громади та Управу – виборний виконавчий орган для виконання конкретних завдань</a:t>
          </a:r>
          <a:endParaRPr lang="en-US" sz="1800" dirty="0">
            <a:solidFill>
              <a:schemeClr val="bg1"/>
            </a:solidFill>
          </a:endParaRPr>
        </a:p>
      </dgm:t>
    </dgm:pt>
    <dgm:pt modelId="{CB548894-3A97-4F32-9B63-AACBEB8208F8}" type="parTrans" cxnId="{97829CD1-11DF-4403-9E82-35FCDD6C2495}">
      <dgm:prSet/>
      <dgm:spPr/>
      <dgm:t>
        <a:bodyPr/>
        <a:lstStyle/>
        <a:p>
          <a:endParaRPr lang="en-US"/>
        </a:p>
      </dgm:t>
    </dgm:pt>
    <dgm:pt modelId="{ED45ABF2-B43A-41BB-A39B-F2FA5981F1B4}" type="sibTrans" cxnId="{97829CD1-11DF-4403-9E82-35FCDD6C2495}">
      <dgm:prSet/>
      <dgm:spPr/>
      <dgm:t>
        <a:bodyPr/>
        <a:lstStyle/>
        <a:p>
          <a:endParaRPr lang="en-US"/>
        </a:p>
      </dgm:t>
    </dgm:pt>
    <dgm:pt modelId="{556B8839-EABB-42A1-8B76-3501DA2A97A3}">
      <dgm:prSet custT="1"/>
      <dgm:spPr/>
      <dgm:t>
        <a:bodyPr/>
        <a:lstStyle/>
        <a:p>
          <a:r>
            <a:rPr lang="uk-UA" sz="3200" dirty="0" smtClean="0"/>
            <a:t>Район / Місто</a:t>
          </a:r>
          <a:endParaRPr lang="en-US" sz="3200" dirty="0"/>
        </a:p>
      </dgm:t>
    </dgm:pt>
    <dgm:pt modelId="{D9CE790D-1620-4841-96F1-697DE5A0AB65}" type="parTrans" cxnId="{DCDC134C-C419-4364-AF0C-E0647475FECE}">
      <dgm:prSet/>
      <dgm:spPr/>
      <dgm:t>
        <a:bodyPr/>
        <a:lstStyle/>
        <a:p>
          <a:endParaRPr lang="en-US"/>
        </a:p>
      </dgm:t>
    </dgm:pt>
    <dgm:pt modelId="{2BE51418-1172-470D-A001-20223902D477}" type="sibTrans" cxnId="{DCDC134C-C419-4364-AF0C-E0647475FECE}">
      <dgm:prSet/>
      <dgm:spPr/>
      <dgm:t>
        <a:bodyPr/>
        <a:lstStyle/>
        <a:p>
          <a:endParaRPr lang="en-US"/>
        </a:p>
      </dgm:t>
    </dgm:pt>
    <dgm:pt modelId="{BF34F6FC-81C7-4839-941E-46DA4A0979DC}">
      <dgm:prSet phldrT="[Text]" custT="1"/>
      <dgm:spPr>
        <a:solidFill>
          <a:srgbClr val="FFC000"/>
        </a:solidFill>
      </dgm:spPr>
      <dgm:t>
        <a:bodyPr/>
        <a:lstStyle/>
        <a:p>
          <a:r>
            <a:rPr lang="uk-UA" sz="1800" dirty="0" smtClean="0">
              <a:solidFill>
                <a:schemeClr val="tx1">
                  <a:lumMod val="95000"/>
                  <a:lumOff val="5000"/>
                </a:schemeClr>
              </a:solidFill>
            </a:rPr>
            <a:t>Виконком формується Радою за поданням губернатора</a:t>
          </a:r>
          <a:endParaRPr lang="en-US" sz="1800" dirty="0">
            <a:solidFill>
              <a:schemeClr val="tx1">
                <a:lumMod val="95000"/>
                <a:lumOff val="5000"/>
              </a:schemeClr>
            </a:solidFill>
          </a:endParaRPr>
        </a:p>
      </dgm:t>
    </dgm:pt>
    <dgm:pt modelId="{AE91D183-AF0C-4856-B81F-F074EF536E7C}" type="parTrans" cxnId="{9B132FB0-5ED4-489D-83FB-B0C607F2039C}">
      <dgm:prSet/>
      <dgm:spPr/>
      <dgm:t>
        <a:bodyPr/>
        <a:lstStyle/>
        <a:p>
          <a:endParaRPr lang="en-US"/>
        </a:p>
      </dgm:t>
    </dgm:pt>
    <dgm:pt modelId="{6616AEA7-DAAE-495E-A4CD-D8F1EEFEA8DF}" type="sibTrans" cxnId="{9B132FB0-5ED4-489D-83FB-B0C607F2039C}">
      <dgm:prSet/>
      <dgm:spPr/>
      <dgm:t>
        <a:bodyPr/>
        <a:lstStyle/>
        <a:p>
          <a:endParaRPr lang="en-US"/>
        </a:p>
      </dgm:t>
    </dgm:pt>
    <dgm:pt modelId="{70915F4F-996F-4919-9368-6435D89B8656}">
      <dgm:prSet custT="1"/>
      <dgm:spPr>
        <a:solidFill>
          <a:srgbClr val="FFFF00"/>
        </a:solidFill>
      </dgm:spPr>
      <dgm:t>
        <a:bodyPr/>
        <a:lstStyle/>
        <a:p>
          <a:r>
            <a:rPr lang="uk-UA" sz="1800" dirty="0" smtClean="0">
              <a:solidFill>
                <a:schemeClr val="tx1"/>
              </a:solidFill>
            </a:rPr>
            <a:t>Виконкоми формуються Радами за поданням Мера або голови району</a:t>
          </a:r>
          <a:endParaRPr lang="en-US" sz="1800" dirty="0">
            <a:solidFill>
              <a:schemeClr val="tx1"/>
            </a:solidFill>
          </a:endParaRPr>
        </a:p>
      </dgm:t>
    </dgm:pt>
    <dgm:pt modelId="{783D0CFB-D309-427A-A1D7-73A33B2FDFDC}" type="parTrans" cxnId="{689EECD4-D51D-447E-91E9-34BEC32C43E6}">
      <dgm:prSet/>
      <dgm:spPr/>
      <dgm:t>
        <a:bodyPr/>
        <a:lstStyle/>
        <a:p>
          <a:endParaRPr lang="en-US"/>
        </a:p>
      </dgm:t>
    </dgm:pt>
    <dgm:pt modelId="{7944A74F-0DB7-490C-8EF9-332D1ECE858A}" type="sibTrans" cxnId="{689EECD4-D51D-447E-91E9-34BEC32C43E6}">
      <dgm:prSet/>
      <dgm:spPr/>
      <dgm:t>
        <a:bodyPr/>
        <a:lstStyle/>
        <a:p>
          <a:endParaRPr lang="en-US"/>
        </a:p>
      </dgm:t>
    </dgm:pt>
    <dgm:pt modelId="{9F48C6EC-1FC1-4AB7-B4C8-07EAAECFF143}">
      <dgm:prSet custT="1"/>
      <dgm:spPr/>
      <dgm:t>
        <a:bodyPr/>
        <a:lstStyle/>
        <a:p>
          <a:r>
            <a:rPr lang="uk-UA" sz="1800" dirty="0" smtClean="0">
              <a:solidFill>
                <a:schemeClr val="bg1"/>
              </a:solidFill>
            </a:rPr>
            <a:t>Керує бюджетом Громади та спільними ресурсами</a:t>
          </a:r>
          <a:endParaRPr lang="en-US" sz="1800" dirty="0">
            <a:solidFill>
              <a:schemeClr val="bg1"/>
            </a:solidFill>
          </a:endParaRPr>
        </a:p>
      </dgm:t>
    </dgm:pt>
    <dgm:pt modelId="{58FAECB8-846E-43DF-8A99-0847BE38D073}" type="parTrans" cxnId="{DA2ECFD4-4764-4212-813B-4936A2B3CD0C}">
      <dgm:prSet/>
      <dgm:spPr/>
      <dgm:t>
        <a:bodyPr/>
        <a:lstStyle/>
        <a:p>
          <a:endParaRPr lang="en-US"/>
        </a:p>
      </dgm:t>
    </dgm:pt>
    <dgm:pt modelId="{54B82F3A-1403-4E5F-8216-531A003E87A2}" type="sibTrans" cxnId="{DA2ECFD4-4764-4212-813B-4936A2B3CD0C}">
      <dgm:prSet/>
      <dgm:spPr/>
      <dgm:t>
        <a:bodyPr/>
        <a:lstStyle/>
        <a:p>
          <a:endParaRPr lang="en-US"/>
        </a:p>
      </dgm:t>
    </dgm:pt>
    <dgm:pt modelId="{16D320D9-B15D-4B18-B54B-B4AC65BFD3B8}">
      <dgm:prSet custT="1"/>
      <dgm:spPr/>
      <dgm:t>
        <a:bodyPr/>
        <a:lstStyle/>
        <a:p>
          <a:r>
            <a:rPr lang="ru-RU" sz="1800" dirty="0" smtClean="0">
              <a:solidFill>
                <a:schemeClr val="tx1">
                  <a:lumMod val="95000"/>
                  <a:lumOff val="5000"/>
                </a:schemeClr>
              </a:solidFill>
            </a:rPr>
            <a:t>Керує майном та ресурсами спільного користування</a:t>
          </a:r>
          <a:endParaRPr lang="en-US" sz="1800" dirty="0" smtClean="0">
            <a:solidFill>
              <a:schemeClr val="tx1">
                <a:lumMod val="95000"/>
                <a:lumOff val="5000"/>
              </a:schemeClr>
            </a:solidFill>
          </a:endParaRPr>
        </a:p>
      </dgm:t>
    </dgm:pt>
    <dgm:pt modelId="{7F8181A0-BF6C-4C29-A60B-58D99C10D87B}" type="parTrans" cxnId="{831EB03B-1EBB-41AA-86FC-C01A84A8A814}">
      <dgm:prSet/>
      <dgm:spPr/>
      <dgm:t>
        <a:bodyPr/>
        <a:lstStyle/>
        <a:p>
          <a:endParaRPr lang="en-US"/>
        </a:p>
      </dgm:t>
    </dgm:pt>
    <dgm:pt modelId="{C8FEB4BB-ED02-45AE-A45F-3ADF0DCF9AEE}" type="sibTrans" cxnId="{831EB03B-1EBB-41AA-86FC-C01A84A8A814}">
      <dgm:prSet/>
      <dgm:spPr/>
      <dgm:t>
        <a:bodyPr/>
        <a:lstStyle/>
        <a:p>
          <a:endParaRPr lang="en-US"/>
        </a:p>
      </dgm:t>
    </dgm:pt>
    <dgm:pt modelId="{7F859137-A027-42C4-A90D-EE981D4F877B}">
      <dgm:prSet custT="1"/>
      <dgm:spPr/>
      <dgm:t>
        <a:bodyPr/>
        <a:lstStyle/>
        <a:p>
          <a:r>
            <a:rPr lang="ru-RU" sz="1800" dirty="0" smtClean="0">
              <a:solidFill>
                <a:schemeClr val="tx1"/>
              </a:solidFill>
            </a:rPr>
            <a:t>Керує майном та ресурсами спільного користування</a:t>
          </a:r>
          <a:endParaRPr lang="en-US" sz="1800" dirty="0" smtClean="0">
            <a:solidFill>
              <a:schemeClr val="tx1"/>
            </a:solidFill>
          </a:endParaRPr>
        </a:p>
      </dgm:t>
    </dgm:pt>
    <dgm:pt modelId="{C801267F-5252-45DE-B954-EFE22A813C08}" type="parTrans" cxnId="{4410E15F-09DC-4878-8BAF-4BAD094D1142}">
      <dgm:prSet/>
      <dgm:spPr/>
      <dgm:t>
        <a:bodyPr/>
        <a:lstStyle/>
        <a:p>
          <a:endParaRPr lang="en-US"/>
        </a:p>
      </dgm:t>
    </dgm:pt>
    <dgm:pt modelId="{4DB3A328-9FD7-4D37-B091-94EBF5DCCDDD}" type="sibTrans" cxnId="{4410E15F-09DC-4878-8BAF-4BAD094D1142}">
      <dgm:prSet/>
      <dgm:spPr/>
      <dgm:t>
        <a:bodyPr/>
        <a:lstStyle/>
        <a:p>
          <a:endParaRPr lang="en-US"/>
        </a:p>
      </dgm:t>
    </dgm:pt>
    <dgm:pt modelId="{A9ABBDF2-E080-472E-B07C-7D0290F9EFB1}">
      <dgm:prSet phldrT="[Text]" custT="1"/>
      <dgm:spPr>
        <a:solidFill>
          <a:srgbClr val="FFC000"/>
        </a:solidFill>
      </dgm:spPr>
      <dgm:t>
        <a:bodyPr/>
        <a:lstStyle/>
        <a:p>
          <a:r>
            <a:rPr lang="uk-UA" sz="1800" dirty="0" smtClean="0">
              <a:solidFill>
                <a:schemeClr val="tx1">
                  <a:lumMod val="95000"/>
                  <a:lumOff val="5000"/>
                </a:schemeClr>
              </a:solidFill>
            </a:rPr>
            <a:t>Губернатор одирається народом</a:t>
          </a:r>
          <a:endParaRPr lang="en-US" sz="1800" dirty="0">
            <a:solidFill>
              <a:schemeClr val="tx1">
                <a:lumMod val="95000"/>
                <a:lumOff val="5000"/>
              </a:schemeClr>
            </a:solidFill>
          </a:endParaRPr>
        </a:p>
      </dgm:t>
    </dgm:pt>
    <dgm:pt modelId="{17F9F7DA-19D2-44A5-9AFF-61DE17CEF7A8}" type="parTrans" cxnId="{265CA34A-20F6-438F-9C61-A738DF835830}">
      <dgm:prSet/>
      <dgm:spPr/>
    </dgm:pt>
    <dgm:pt modelId="{5D7A7A1D-E4FB-4A47-AC18-0BD27D1706B7}" type="sibTrans" cxnId="{265CA34A-20F6-438F-9C61-A738DF835830}">
      <dgm:prSet/>
      <dgm:spPr/>
    </dgm:pt>
    <dgm:pt modelId="{51963655-1536-4DDF-B504-EA2EC4AE3ACC}">
      <dgm:prSet custT="1"/>
      <dgm:spPr>
        <a:solidFill>
          <a:srgbClr val="FFFF00"/>
        </a:solidFill>
      </dgm:spPr>
      <dgm:t>
        <a:bodyPr/>
        <a:lstStyle/>
        <a:p>
          <a:r>
            <a:rPr lang="uk-UA" sz="1800" dirty="0" smtClean="0">
              <a:solidFill>
                <a:schemeClr val="tx1"/>
              </a:solidFill>
            </a:rPr>
            <a:t>Мер міста та голова району обираються народом</a:t>
          </a:r>
          <a:endParaRPr lang="en-US" sz="1800" dirty="0">
            <a:solidFill>
              <a:schemeClr val="tx1"/>
            </a:solidFill>
          </a:endParaRPr>
        </a:p>
      </dgm:t>
    </dgm:pt>
    <dgm:pt modelId="{18B63FAE-0B83-4D06-94D2-BB34926DF6D6}" type="parTrans" cxnId="{5172C562-3DD9-4783-AC86-79E273F08B22}">
      <dgm:prSet/>
      <dgm:spPr/>
    </dgm:pt>
    <dgm:pt modelId="{710FF2E7-81F5-4BC1-88A2-9290DECD7AD2}" type="sibTrans" cxnId="{5172C562-3DD9-4783-AC86-79E273F08B22}">
      <dgm:prSet/>
      <dgm:spPr/>
    </dgm:pt>
    <dgm:pt modelId="{BB579F7F-5C64-4439-80DD-66B3B0D692CB}">
      <dgm:prSet custT="1"/>
      <dgm:spPr/>
      <dgm:t>
        <a:bodyPr/>
        <a:lstStyle/>
        <a:p>
          <a:r>
            <a:rPr lang="uk-UA" sz="1800" dirty="0" smtClean="0">
              <a:solidFill>
                <a:schemeClr val="bg1"/>
              </a:solidFill>
            </a:rPr>
            <a:t>Окремий населений пункт або об</a:t>
          </a:r>
          <a:r>
            <a:rPr lang="en-US" sz="1800" dirty="0" smtClean="0">
              <a:solidFill>
                <a:schemeClr val="bg1"/>
              </a:solidFill>
            </a:rPr>
            <a:t>’</a:t>
          </a:r>
          <a:r>
            <a:rPr lang="uk-UA" sz="1800" dirty="0" smtClean="0">
              <a:solidFill>
                <a:schemeClr val="bg1"/>
              </a:solidFill>
            </a:rPr>
            <a:t>є</a:t>
          </a:r>
          <a:r>
            <a:rPr lang="ru-RU" sz="1800" dirty="0" smtClean="0">
              <a:solidFill>
                <a:schemeClr val="bg1"/>
              </a:solidFill>
            </a:rPr>
            <a:t>днання малих населених пунктів </a:t>
          </a:r>
          <a:r>
            <a:rPr lang="uk-UA" sz="1800" noProof="0" dirty="0" smtClean="0">
              <a:solidFill>
                <a:schemeClr val="bg1"/>
              </a:solidFill>
            </a:rPr>
            <a:t>у сільській місцевості. Велике місто поділяється на окремі громади</a:t>
          </a:r>
          <a:endParaRPr lang="uk-UA" sz="1800" noProof="0" dirty="0">
            <a:solidFill>
              <a:schemeClr val="bg1"/>
            </a:solidFill>
          </a:endParaRPr>
        </a:p>
      </dgm:t>
    </dgm:pt>
    <dgm:pt modelId="{665A443A-2918-4E4F-A39C-3B8059A6DB6A}" type="parTrans" cxnId="{1CB1C08D-6627-49B6-9749-67A0F9611458}">
      <dgm:prSet/>
      <dgm:spPr/>
    </dgm:pt>
    <dgm:pt modelId="{8DBA5BAD-B464-465F-AE94-37B3073C802C}" type="sibTrans" cxnId="{1CB1C08D-6627-49B6-9749-67A0F9611458}">
      <dgm:prSet/>
      <dgm:spPr/>
    </dgm:pt>
    <dgm:pt modelId="{60AEB76C-B36B-4F79-8D97-305DC9ABD800}">
      <dgm:prSet custT="1"/>
      <dgm:spPr>
        <a:solidFill>
          <a:srgbClr val="FFFF00"/>
        </a:solidFill>
      </dgm:spPr>
      <dgm:t>
        <a:bodyPr/>
        <a:lstStyle/>
        <a:p>
          <a:r>
            <a:rPr lang="uk-UA" sz="1800" dirty="0" smtClean="0">
              <a:solidFill>
                <a:schemeClr val="tx1"/>
              </a:solidFill>
            </a:rPr>
            <a:t>Міська рада обирається народом</a:t>
          </a:r>
          <a:endParaRPr lang="en-US" sz="1800" dirty="0">
            <a:solidFill>
              <a:schemeClr val="tx1"/>
            </a:solidFill>
          </a:endParaRPr>
        </a:p>
      </dgm:t>
    </dgm:pt>
    <dgm:pt modelId="{FD3D1E79-7799-4EF7-8972-03294126010F}" type="parTrans" cxnId="{BCEB640B-78C7-4E71-8B28-10862105E8DA}">
      <dgm:prSet/>
      <dgm:spPr/>
    </dgm:pt>
    <dgm:pt modelId="{0E05AC1C-23B7-40E6-97E9-DB2C58C862BB}" type="sibTrans" cxnId="{BCEB640B-78C7-4E71-8B28-10862105E8DA}">
      <dgm:prSet/>
      <dgm:spPr/>
    </dgm:pt>
    <dgm:pt modelId="{A66E08F6-C4E3-4102-9EBA-18ADE4D88CCD}">
      <dgm:prSet custT="1"/>
      <dgm:spPr>
        <a:solidFill>
          <a:srgbClr val="FFFF00"/>
        </a:solidFill>
      </dgm:spPr>
      <dgm:t>
        <a:bodyPr/>
        <a:lstStyle/>
        <a:p>
          <a:r>
            <a:rPr lang="uk-UA" sz="1800" dirty="0" smtClean="0">
              <a:solidFill>
                <a:schemeClr val="tx1"/>
              </a:solidFill>
            </a:rPr>
            <a:t>Районна рада складається з представників Громад за принципом каскадного делегування</a:t>
          </a:r>
          <a:endParaRPr lang="en-US" sz="1800" dirty="0">
            <a:solidFill>
              <a:schemeClr val="tx1"/>
            </a:solidFill>
          </a:endParaRPr>
        </a:p>
      </dgm:t>
    </dgm:pt>
    <dgm:pt modelId="{DE8AEE46-D5B8-4B09-B7CC-F2CBCFC9CBAD}" type="sibTrans" cxnId="{6995BFA2-289A-47AC-98CB-E50B32FE511D}">
      <dgm:prSet/>
      <dgm:spPr/>
    </dgm:pt>
    <dgm:pt modelId="{B1BD5AAA-00E7-4D34-8836-BFE52FE5F280}" type="parTrans" cxnId="{6995BFA2-289A-47AC-98CB-E50B32FE511D}">
      <dgm:prSet/>
      <dgm:spPr/>
    </dgm:pt>
    <dgm:pt modelId="{EC226270-FD39-412E-A6C8-5BFD77E52ACB}" type="pres">
      <dgm:prSet presAssocID="{46D71FEE-E087-4EFA-904B-2B86F4FA85E3}" presName="Name0" presStyleCnt="0">
        <dgm:presLayoutVars>
          <dgm:dir/>
          <dgm:animLvl val="lvl"/>
          <dgm:resizeHandles val="exact"/>
        </dgm:presLayoutVars>
      </dgm:prSet>
      <dgm:spPr/>
      <dgm:t>
        <a:bodyPr/>
        <a:lstStyle/>
        <a:p>
          <a:endParaRPr lang="en-US"/>
        </a:p>
      </dgm:t>
    </dgm:pt>
    <dgm:pt modelId="{FB4095FF-937B-4755-BA91-B95D761DF9EE}" type="pres">
      <dgm:prSet presAssocID="{6DC29F37-2B83-49FB-91B3-FEEB52167886}" presName="linNode" presStyleCnt="0"/>
      <dgm:spPr/>
    </dgm:pt>
    <dgm:pt modelId="{B65F21A3-41C8-4071-8068-D375E86010F2}" type="pres">
      <dgm:prSet presAssocID="{6DC29F37-2B83-49FB-91B3-FEEB52167886}" presName="parTx" presStyleLbl="revTx" presStyleIdx="0" presStyleCnt="3">
        <dgm:presLayoutVars>
          <dgm:chMax val="1"/>
          <dgm:bulletEnabled val="1"/>
        </dgm:presLayoutVars>
      </dgm:prSet>
      <dgm:spPr/>
      <dgm:t>
        <a:bodyPr/>
        <a:lstStyle/>
        <a:p>
          <a:endParaRPr lang="en-US"/>
        </a:p>
      </dgm:t>
    </dgm:pt>
    <dgm:pt modelId="{C6943E31-F128-434E-9438-BD1BC08AFA59}" type="pres">
      <dgm:prSet presAssocID="{6DC29F37-2B83-49FB-91B3-FEEB52167886}" presName="bracket" presStyleLbl="parChTrans1D1" presStyleIdx="0" presStyleCnt="3"/>
      <dgm:spPr/>
    </dgm:pt>
    <dgm:pt modelId="{584E53AF-5E2F-47E4-A15B-C6AEAA302AED}" type="pres">
      <dgm:prSet presAssocID="{6DC29F37-2B83-49FB-91B3-FEEB52167886}" presName="spH" presStyleCnt="0"/>
      <dgm:spPr/>
    </dgm:pt>
    <dgm:pt modelId="{9771FEBE-CB79-4E10-AB77-5E41369CF566}" type="pres">
      <dgm:prSet presAssocID="{6DC29F37-2B83-49FB-91B3-FEEB52167886}" presName="desTx" presStyleLbl="node1" presStyleIdx="0" presStyleCnt="3">
        <dgm:presLayoutVars>
          <dgm:bulletEnabled val="1"/>
        </dgm:presLayoutVars>
      </dgm:prSet>
      <dgm:spPr/>
      <dgm:t>
        <a:bodyPr/>
        <a:lstStyle/>
        <a:p>
          <a:endParaRPr lang="en-US"/>
        </a:p>
      </dgm:t>
    </dgm:pt>
    <dgm:pt modelId="{70F89CDA-D991-4CBF-A2A5-A3A39A73D6D0}" type="pres">
      <dgm:prSet presAssocID="{5B649FDD-FF10-4743-8A15-F6EA204CB902}" presName="spV" presStyleCnt="0"/>
      <dgm:spPr/>
    </dgm:pt>
    <dgm:pt modelId="{F644F0F4-D634-4073-866E-E2E3670A6E2E}" type="pres">
      <dgm:prSet presAssocID="{556B8839-EABB-42A1-8B76-3501DA2A97A3}" presName="linNode" presStyleCnt="0"/>
      <dgm:spPr/>
    </dgm:pt>
    <dgm:pt modelId="{DDCBB80C-88B2-41AC-9238-5D55FD20E7C6}" type="pres">
      <dgm:prSet presAssocID="{556B8839-EABB-42A1-8B76-3501DA2A97A3}" presName="parTx" presStyleLbl="revTx" presStyleIdx="1" presStyleCnt="3">
        <dgm:presLayoutVars>
          <dgm:chMax val="1"/>
          <dgm:bulletEnabled val="1"/>
        </dgm:presLayoutVars>
      </dgm:prSet>
      <dgm:spPr/>
      <dgm:t>
        <a:bodyPr/>
        <a:lstStyle/>
        <a:p>
          <a:endParaRPr lang="en-US"/>
        </a:p>
      </dgm:t>
    </dgm:pt>
    <dgm:pt modelId="{D45C3DE9-7816-4AE1-8DA5-5C91F8327F79}" type="pres">
      <dgm:prSet presAssocID="{556B8839-EABB-42A1-8B76-3501DA2A97A3}" presName="bracket" presStyleLbl="parChTrans1D1" presStyleIdx="1" presStyleCnt="3"/>
      <dgm:spPr/>
    </dgm:pt>
    <dgm:pt modelId="{FC8FB204-7E67-48CB-91AE-582A5C170740}" type="pres">
      <dgm:prSet presAssocID="{556B8839-EABB-42A1-8B76-3501DA2A97A3}" presName="spH" presStyleCnt="0"/>
      <dgm:spPr/>
    </dgm:pt>
    <dgm:pt modelId="{54D7FA38-D260-486D-8740-6D54F71D9FFA}" type="pres">
      <dgm:prSet presAssocID="{556B8839-EABB-42A1-8B76-3501DA2A97A3}" presName="desTx" presStyleLbl="node1" presStyleIdx="1" presStyleCnt="3">
        <dgm:presLayoutVars>
          <dgm:bulletEnabled val="1"/>
        </dgm:presLayoutVars>
      </dgm:prSet>
      <dgm:spPr/>
      <dgm:t>
        <a:bodyPr/>
        <a:lstStyle/>
        <a:p>
          <a:endParaRPr lang="en-US"/>
        </a:p>
      </dgm:t>
    </dgm:pt>
    <dgm:pt modelId="{21B7677F-C600-4DC0-9EA4-F751368BD932}" type="pres">
      <dgm:prSet presAssocID="{2BE51418-1172-470D-A001-20223902D477}" presName="spV" presStyleCnt="0"/>
      <dgm:spPr/>
    </dgm:pt>
    <dgm:pt modelId="{D35CD164-06BA-48DD-98C2-55085C1E0AC5}" type="pres">
      <dgm:prSet presAssocID="{D789640E-48BD-4321-86C3-9F5145247368}" presName="linNode" presStyleCnt="0"/>
      <dgm:spPr/>
    </dgm:pt>
    <dgm:pt modelId="{60F2FBAD-B92B-4DB5-8DAE-3EF7D3559147}" type="pres">
      <dgm:prSet presAssocID="{D789640E-48BD-4321-86C3-9F5145247368}" presName="parTx" presStyleLbl="revTx" presStyleIdx="2" presStyleCnt="3">
        <dgm:presLayoutVars>
          <dgm:chMax val="1"/>
          <dgm:bulletEnabled val="1"/>
        </dgm:presLayoutVars>
      </dgm:prSet>
      <dgm:spPr/>
      <dgm:t>
        <a:bodyPr/>
        <a:lstStyle/>
        <a:p>
          <a:endParaRPr lang="en-US"/>
        </a:p>
      </dgm:t>
    </dgm:pt>
    <dgm:pt modelId="{0DA88944-B095-4F8C-96FA-1BA3DE71EE0B}" type="pres">
      <dgm:prSet presAssocID="{D789640E-48BD-4321-86C3-9F5145247368}" presName="bracket" presStyleLbl="parChTrans1D1" presStyleIdx="2" presStyleCnt="3"/>
      <dgm:spPr/>
    </dgm:pt>
    <dgm:pt modelId="{B316ED3E-0D9A-4E70-AA37-7057365A0380}" type="pres">
      <dgm:prSet presAssocID="{D789640E-48BD-4321-86C3-9F5145247368}" presName="spH" presStyleCnt="0"/>
      <dgm:spPr/>
    </dgm:pt>
    <dgm:pt modelId="{CE8DC923-53E8-4406-A696-B9DA665C803B}" type="pres">
      <dgm:prSet presAssocID="{D789640E-48BD-4321-86C3-9F5145247368}" presName="desTx" presStyleLbl="node1" presStyleIdx="2" presStyleCnt="3">
        <dgm:presLayoutVars>
          <dgm:bulletEnabled val="1"/>
        </dgm:presLayoutVars>
      </dgm:prSet>
      <dgm:spPr/>
      <dgm:t>
        <a:bodyPr/>
        <a:lstStyle/>
        <a:p>
          <a:endParaRPr lang="en-US"/>
        </a:p>
      </dgm:t>
    </dgm:pt>
  </dgm:ptLst>
  <dgm:cxnLst>
    <dgm:cxn modelId="{51D9736B-390A-4BCE-9755-DAB6EB5A8F89}" srcId="{46D71FEE-E087-4EFA-904B-2B86F4FA85E3}" destId="{D789640E-48BD-4321-86C3-9F5145247368}" srcOrd="2" destOrd="0" parTransId="{3ED33EE5-02ED-4D01-8231-28EB9283406C}" sibTransId="{8B24CE5A-88F8-443C-BA40-223D1BA256D9}"/>
    <dgm:cxn modelId="{D28C4FD0-CF90-4BFC-8958-C9027654128F}" type="presOf" srcId="{3E7E2333-6C22-4999-842F-00ED9D76D680}" destId="{9771FEBE-CB79-4E10-AB77-5E41369CF566}" srcOrd="0" destOrd="1" presId="urn:diagrams.loki3.com/BracketList+Icon"/>
    <dgm:cxn modelId="{420D5027-1ABA-464A-B920-95CEB0D017E2}" type="presOf" srcId="{A9ABBDF2-E080-472E-B07C-7D0290F9EFB1}" destId="{9771FEBE-CB79-4E10-AB77-5E41369CF566}" srcOrd="0" destOrd="0" presId="urn:diagrams.loki3.com/BracketList+Icon"/>
    <dgm:cxn modelId="{1CB1C08D-6627-49B6-9749-67A0F9611458}" srcId="{D789640E-48BD-4321-86C3-9F5145247368}" destId="{BB579F7F-5C64-4439-80DD-66B3B0D692CB}" srcOrd="0" destOrd="0" parTransId="{665A443A-2918-4E4F-A39C-3B8059A6DB6A}" sibTransId="{8DBA5BAD-B464-465F-AE94-37B3073C802C}"/>
    <dgm:cxn modelId="{DACB16EF-4EDE-46B6-9D4A-1BDC66D63BBD}" srcId="{46D71FEE-E087-4EFA-904B-2B86F4FA85E3}" destId="{6DC29F37-2B83-49FB-91B3-FEEB52167886}" srcOrd="0" destOrd="0" parTransId="{CD14F389-FE95-4B49-8535-D254E91E7B1A}" sibTransId="{5B649FDD-FF10-4743-8A15-F6EA204CB902}"/>
    <dgm:cxn modelId="{E1587678-D469-4EB7-A965-29E8FC323514}" type="presOf" srcId="{A562C723-02CF-40A9-80AC-F35737E489EC}" destId="{CE8DC923-53E8-4406-A696-B9DA665C803B}" srcOrd="0" destOrd="1" presId="urn:diagrams.loki3.com/BracketList+Icon"/>
    <dgm:cxn modelId="{E98485AC-153D-47FC-B798-320091E725D3}" type="presOf" srcId="{51963655-1536-4DDF-B504-EA2EC4AE3ACC}" destId="{54D7FA38-D260-486D-8740-6D54F71D9FFA}" srcOrd="0" destOrd="0" presId="urn:diagrams.loki3.com/BracketList+Icon"/>
    <dgm:cxn modelId="{22FA32B8-CAFB-4B1A-A1CD-40C05CA664CB}" type="presOf" srcId="{70915F4F-996F-4919-9368-6435D89B8656}" destId="{54D7FA38-D260-486D-8740-6D54F71D9FFA}" srcOrd="0" destOrd="3" presId="urn:diagrams.loki3.com/BracketList+Icon"/>
    <dgm:cxn modelId="{35C9D959-BEAD-4FF0-85FA-5B7A94D97075}" type="presOf" srcId="{46D71FEE-E087-4EFA-904B-2B86F4FA85E3}" destId="{EC226270-FD39-412E-A6C8-5BFD77E52ACB}" srcOrd="0" destOrd="0" presId="urn:diagrams.loki3.com/BracketList+Icon"/>
    <dgm:cxn modelId="{236D0D7A-DBB1-42A0-8038-B2F1F9CA8C5B}" type="presOf" srcId="{556B8839-EABB-42A1-8B76-3501DA2A97A3}" destId="{DDCBB80C-88B2-41AC-9238-5D55FD20E7C6}" srcOrd="0" destOrd="0" presId="urn:diagrams.loki3.com/BracketList+Icon"/>
    <dgm:cxn modelId="{ED2F6953-D35B-42A7-AAFB-E2DE4044EB99}" type="presOf" srcId="{6DC29F37-2B83-49FB-91B3-FEEB52167886}" destId="{B65F21A3-41C8-4071-8068-D375E86010F2}" srcOrd="0" destOrd="0" presId="urn:diagrams.loki3.com/BracketList+Icon"/>
    <dgm:cxn modelId="{5D3DAB5F-D2EA-43AA-8A00-CC39650E5EBA}" type="presOf" srcId="{16D320D9-B15D-4B18-B54B-B4AC65BFD3B8}" destId="{9771FEBE-CB79-4E10-AB77-5E41369CF566}" srcOrd="0" destOrd="3" presId="urn:diagrams.loki3.com/BracketList+Icon"/>
    <dgm:cxn modelId="{4A77B0AF-6E4F-46F0-8A06-1B4B63722AF6}" type="presOf" srcId="{BB579F7F-5C64-4439-80DD-66B3B0D692CB}" destId="{CE8DC923-53E8-4406-A696-B9DA665C803B}" srcOrd="0" destOrd="0" presId="urn:diagrams.loki3.com/BracketList+Icon"/>
    <dgm:cxn modelId="{97829CD1-11DF-4403-9E82-35FCDD6C2495}" srcId="{D789640E-48BD-4321-86C3-9F5145247368}" destId="{A562C723-02CF-40A9-80AC-F35737E489EC}" srcOrd="1" destOrd="0" parTransId="{CB548894-3A97-4F32-9B63-AACBEB8208F8}" sibTransId="{ED45ABF2-B43A-41BB-A39B-F2FA5981F1B4}"/>
    <dgm:cxn modelId="{5172C562-3DD9-4783-AC86-79E273F08B22}" srcId="{556B8839-EABB-42A1-8B76-3501DA2A97A3}" destId="{51963655-1536-4DDF-B504-EA2EC4AE3ACC}" srcOrd="0" destOrd="0" parTransId="{18B63FAE-0B83-4D06-94D2-BB34926DF6D6}" sibTransId="{710FF2E7-81F5-4BC1-88A2-9290DECD7AD2}"/>
    <dgm:cxn modelId="{D4D5B6AD-F07D-4450-A25F-0E2158C55699}" type="presOf" srcId="{A66E08F6-C4E3-4102-9EBA-18ADE4D88CCD}" destId="{54D7FA38-D260-486D-8740-6D54F71D9FFA}" srcOrd="0" destOrd="2" presId="urn:diagrams.loki3.com/BracketList+Icon"/>
    <dgm:cxn modelId="{689EECD4-D51D-447E-91E9-34BEC32C43E6}" srcId="{556B8839-EABB-42A1-8B76-3501DA2A97A3}" destId="{70915F4F-996F-4919-9368-6435D89B8656}" srcOrd="3" destOrd="0" parTransId="{783D0CFB-D309-427A-A1D7-73A33B2FDFDC}" sibTransId="{7944A74F-0DB7-490C-8EF9-332D1ECE858A}"/>
    <dgm:cxn modelId="{EF5592B1-9B78-4FF6-8350-D8D002EA4737}" type="presOf" srcId="{D789640E-48BD-4321-86C3-9F5145247368}" destId="{60F2FBAD-B92B-4DB5-8DAE-3EF7D3559147}" srcOrd="0" destOrd="0" presId="urn:diagrams.loki3.com/BracketList+Icon"/>
    <dgm:cxn modelId="{9B132FB0-5ED4-489D-83FB-B0C607F2039C}" srcId="{6DC29F37-2B83-49FB-91B3-FEEB52167886}" destId="{BF34F6FC-81C7-4839-941E-46DA4A0979DC}" srcOrd="2" destOrd="0" parTransId="{AE91D183-AF0C-4856-B81F-F074EF536E7C}" sibTransId="{6616AEA7-DAAE-495E-A4CD-D8F1EEFEA8DF}"/>
    <dgm:cxn modelId="{4410E15F-09DC-4878-8BAF-4BAD094D1142}" srcId="{556B8839-EABB-42A1-8B76-3501DA2A97A3}" destId="{7F859137-A027-42C4-A90D-EE981D4F877B}" srcOrd="4" destOrd="0" parTransId="{C801267F-5252-45DE-B954-EFE22A813C08}" sibTransId="{4DB3A328-9FD7-4D37-B091-94EBF5DCCDDD}"/>
    <dgm:cxn modelId="{257F4551-D26C-4479-AF94-B5BDA18FBFB8}" type="presOf" srcId="{9F48C6EC-1FC1-4AB7-B4C8-07EAAECFF143}" destId="{CE8DC923-53E8-4406-A696-B9DA665C803B}" srcOrd="0" destOrd="2" presId="urn:diagrams.loki3.com/BracketList+Icon"/>
    <dgm:cxn modelId="{64554D03-00DC-4CEB-BCA6-8669C047A292}" type="presOf" srcId="{60AEB76C-B36B-4F79-8D97-305DC9ABD800}" destId="{54D7FA38-D260-486D-8740-6D54F71D9FFA}" srcOrd="0" destOrd="1" presId="urn:diagrams.loki3.com/BracketList+Icon"/>
    <dgm:cxn modelId="{831EB03B-1EBB-41AA-86FC-C01A84A8A814}" srcId="{6DC29F37-2B83-49FB-91B3-FEEB52167886}" destId="{16D320D9-B15D-4B18-B54B-B4AC65BFD3B8}" srcOrd="3" destOrd="0" parTransId="{7F8181A0-BF6C-4C29-A60B-58D99C10D87B}" sibTransId="{C8FEB4BB-ED02-45AE-A45F-3ADF0DCF9AEE}"/>
    <dgm:cxn modelId="{DCDC134C-C419-4364-AF0C-E0647475FECE}" srcId="{46D71FEE-E087-4EFA-904B-2B86F4FA85E3}" destId="{556B8839-EABB-42A1-8B76-3501DA2A97A3}" srcOrd="1" destOrd="0" parTransId="{D9CE790D-1620-4841-96F1-697DE5A0AB65}" sibTransId="{2BE51418-1172-470D-A001-20223902D477}"/>
    <dgm:cxn modelId="{C4AC68B9-5461-49D0-A2B0-0F6746E1E0AD}" type="presOf" srcId="{7F859137-A027-42C4-A90D-EE981D4F877B}" destId="{54D7FA38-D260-486D-8740-6D54F71D9FFA}" srcOrd="0" destOrd="4" presId="urn:diagrams.loki3.com/BracketList+Icon"/>
    <dgm:cxn modelId="{265CA34A-20F6-438F-9C61-A738DF835830}" srcId="{6DC29F37-2B83-49FB-91B3-FEEB52167886}" destId="{A9ABBDF2-E080-472E-B07C-7D0290F9EFB1}" srcOrd="0" destOrd="0" parTransId="{17F9F7DA-19D2-44A5-9AFF-61DE17CEF7A8}" sibTransId="{5D7A7A1D-E4FB-4A47-AC18-0BD27D1706B7}"/>
    <dgm:cxn modelId="{0D1B98CF-9963-4A9F-8411-0EC2E360BE23}" type="presOf" srcId="{BF34F6FC-81C7-4839-941E-46DA4A0979DC}" destId="{9771FEBE-CB79-4E10-AB77-5E41369CF566}" srcOrd="0" destOrd="2" presId="urn:diagrams.loki3.com/BracketList+Icon"/>
    <dgm:cxn modelId="{BCEB640B-78C7-4E71-8B28-10862105E8DA}" srcId="{556B8839-EABB-42A1-8B76-3501DA2A97A3}" destId="{60AEB76C-B36B-4F79-8D97-305DC9ABD800}" srcOrd="1" destOrd="0" parTransId="{FD3D1E79-7799-4EF7-8972-03294126010F}" sibTransId="{0E05AC1C-23B7-40E6-97E9-DB2C58C862BB}"/>
    <dgm:cxn modelId="{6995BFA2-289A-47AC-98CB-E50B32FE511D}" srcId="{556B8839-EABB-42A1-8B76-3501DA2A97A3}" destId="{A66E08F6-C4E3-4102-9EBA-18ADE4D88CCD}" srcOrd="2" destOrd="0" parTransId="{B1BD5AAA-00E7-4D34-8836-BFE52FE5F280}" sibTransId="{DE8AEE46-D5B8-4B09-B7CC-F2CBCFC9CBAD}"/>
    <dgm:cxn modelId="{DA2ECFD4-4764-4212-813B-4936A2B3CD0C}" srcId="{D789640E-48BD-4321-86C3-9F5145247368}" destId="{9F48C6EC-1FC1-4AB7-B4C8-07EAAECFF143}" srcOrd="2" destOrd="0" parTransId="{58FAECB8-846E-43DF-8A99-0847BE38D073}" sibTransId="{54B82F3A-1403-4E5F-8216-531A003E87A2}"/>
    <dgm:cxn modelId="{3106380F-C1F0-4462-8DF9-87F1169E4DBC}" srcId="{6DC29F37-2B83-49FB-91B3-FEEB52167886}" destId="{3E7E2333-6C22-4999-842F-00ED9D76D680}" srcOrd="1" destOrd="0" parTransId="{0E170AE0-6F8E-4920-B64A-0543165574A2}" sibTransId="{54C5641B-EC02-4CAE-86F0-0E9178A4182B}"/>
    <dgm:cxn modelId="{E9133D8C-6D1B-45C6-A681-A7A0DCC93A4B}" type="presParOf" srcId="{EC226270-FD39-412E-A6C8-5BFD77E52ACB}" destId="{FB4095FF-937B-4755-BA91-B95D761DF9EE}" srcOrd="0" destOrd="0" presId="urn:diagrams.loki3.com/BracketList+Icon"/>
    <dgm:cxn modelId="{A7176718-C683-4DA4-80DE-E444FF077DA6}" type="presParOf" srcId="{FB4095FF-937B-4755-BA91-B95D761DF9EE}" destId="{B65F21A3-41C8-4071-8068-D375E86010F2}" srcOrd="0" destOrd="0" presId="urn:diagrams.loki3.com/BracketList+Icon"/>
    <dgm:cxn modelId="{A32FB93C-C4A7-40E5-8297-C968E6461FF3}" type="presParOf" srcId="{FB4095FF-937B-4755-BA91-B95D761DF9EE}" destId="{C6943E31-F128-434E-9438-BD1BC08AFA59}" srcOrd="1" destOrd="0" presId="urn:diagrams.loki3.com/BracketList+Icon"/>
    <dgm:cxn modelId="{630BE9F2-C808-421B-A545-2519EA43524B}" type="presParOf" srcId="{FB4095FF-937B-4755-BA91-B95D761DF9EE}" destId="{584E53AF-5E2F-47E4-A15B-C6AEAA302AED}" srcOrd="2" destOrd="0" presId="urn:diagrams.loki3.com/BracketList+Icon"/>
    <dgm:cxn modelId="{CFCED4F8-6C75-4644-AF43-9D30CA8DDFC5}" type="presParOf" srcId="{FB4095FF-937B-4755-BA91-B95D761DF9EE}" destId="{9771FEBE-CB79-4E10-AB77-5E41369CF566}" srcOrd="3" destOrd="0" presId="urn:diagrams.loki3.com/BracketList+Icon"/>
    <dgm:cxn modelId="{D97DB6D3-8742-4B3D-9E6D-C643E8886342}" type="presParOf" srcId="{EC226270-FD39-412E-A6C8-5BFD77E52ACB}" destId="{70F89CDA-D991-4CBF-A2A5-A3A39A73D6D0}" srcOrd="1" destOrd="0" presId="urn:diagrams.loki3.com/BracketList+Icon"/>
    <dgm:cxn modelId="{0665BB03-27EA-427B-B29D-B0FB59BC6BCC}" type="presParOf" srcId="{EC226270-FD39-412E-A6C8-5BFD77E52ACB}" destId="{F644F0F4-D634-4073-866E-E2E3670A6E2E}" srcOrd="2" destOrd="0" presId="urn:diagrams.loki3.com/BracketList+Icon"/>
    <dgm:cxn modelId="{3B5BACB9-5AC4-4BE2-A103-EB54BF0FC438}" type="presParOf" srcId="{F644F0F4-D634-4073-866E-E2E3670A6E2E}" destId="{DDCBB80C-88B2-41AC-9238-5D55FD20E7C6}" srcOrd="0" destOrd="0" presId="urn:diagrams.loki3.com/BracketList+Icon"/>
    <dgm:cxn modelId="{6C54949A-0AF2-4C02-B8EC-B216FD59FB1E}" type="presParOf" srcId="{F644F0F4-D634-4073-866E-E2E3670A6E2E}" destId="{D45C3DE9-7816-4AE1-8DA5-5C91F8327F79}" srcOrd="1" destOrd="0" presId="urn:diagrams.loki3.com/BracketList+Icon"/>
    <dgm:cxn modelId="{DD5CF4EC-A8AF-4521-8420-1455BF59398E}" type="presParOf" srcId="{F644F0F4-D634-4073-866E-E2E3670A6E2E}" destId="{FC8FB204-7E67-48CB-91AE-582A5C170740}" srcOrd="2" destOrd="0" presId="urn:diagrams.loki3.com/BracketList+Icon"/>
    <dgm:cxn modelId="{478BAECB-03B8-4CF1-82BF-FC70F64B7883}" type="presParOf" srcId="{F644F0F4-D634-4073-866E-E2E3670A6E2E}" destId="{54D7FA38-D260-486D-8740-6D54F71D9FFA}" srcOrd="3" destOrd="0" presId="urn:diagrams.loki3.com/BracketList+Icon"/>
    <dgm:cxn modelId="{5187FE20-F088-4A16-BCF2-519661104C45}" type="presParOf" srcId="{EC226270-FD39-412E-A6C8-5BFD77E52ACB}" destId="{21B7677F-C600-4DC0-9EA4-F751368BD932}" srcOrd="3" destOrd="0" presId="urn:diagrams.loki3.com/BracketList+Icon"/>
    <dgm:cxn modelId="{B546ACE1-F740-4086-BFAF-633510456ACD}" type="presParOf" srcId="{EC226270-FD39-412E-A6C8-5BFD77E52ACB}" destId="{D35CD164-06BA-48DD-98C2-55085C1E0AC5}" srcOrd="4" destOrd="0" presId="urn:diagrams.loki3.com/BracketList+Icon"/>
    <dgm:cxn modelId="{3902733F-FA96-4327-A05E-C8EC6594167D}" type="presParOf" srcId="{D35CD164-06BA-48DD-98C2-55085C1E0AC5}" destId="{60F2FBAD-B92B-4DB5-8DAE-3EF7D3559147}" srcOrd="0" destOrd="0" presId="urn:diagrams.loki3.com/BracketList+Icon"/>
    <dgm:cxn modelId="{30316FBA-1FB3-44EA-8B8B-0A6E676B54B0}" type="presParOf" srcId="{D35CD164-06BA-48DD-98C2-55085C1E0AC5}" destId="{0DA88944-B095-4F8C-96FA-1BA3DE71EE0B}" srcOrd="1" destOrd="0" presId="urn:diagrams.loki3.com/BracketList+Icon"/>
    <dgm:cxn modelId="{051C4AAE-321C-4C69-A523-49FCDCE920A6}" type="presParOf" srcId="{D35CD164-06BA-48DD-98C2-55085C1E0AC5}" destId="{B316ED3E-0D9A-4E70-AA37-7057365A0380}" srcOrd="2" destOrd="0" presId="urn:diagrams.loki3.com/BracketList+Icon"/>
    <dgm:cxn modelId="{A766BC05-FD1C-48CB-972C-55A946384BEC}" type="presParOf" srcId="{D35CD164-06BA-48DD-98C2-55085C1E0AC5}" destId="{CE8DC923-53E8-4406-A696-B9DA665C803B}" srcOrd="3" destOrd="0" presId="urn:diagrams.loki3.com/BracketList+Icon"/>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E78ACE6-F041-4667-8EC1-CFDF4FA6F4FA}" type="doc">
      <dgm:prSet loTypeId="urn:microsoft.com/office/officeart/2005/8/layout/hList3" loCatId="list" qsTypeId="urn:microsoft.com/office/officeart/2005/8/quickstyle/simple1#3" qsCatId="simple" csTypeId="urn:microsoft.com/office/officeart/2005/8/colors/colorful5" csCatId="colorful" phldr="1"/>
      <dgm:spPr/>
      <dgm:t>
        <a:bodyPr/>
        <a:lstStyle/>
        <a:p>
          <a:endParaRPr lang="en-US"/>
        </a:p>
      </dgm:t>
    </dgm:pt>
    <dgm:pt modelId="{1E9CDD65-02F9-4DD6-A16B-CC41A460747C}">
      <dgm:prSet phldrT="[Text]"/>
      <dgm:spPr/>
      <dgm:t>
        <a:bodyPr/>
        <a:lstStyle/>
        <a:p>
          <a:r>
            <a:rPr lang="uk-UA" b="1" dirty="0" smtClean="0">
              <a:solidFill>
                <a:srgbClr val="FFFF00"/>
              </a:solidFill>
            </a:rPr>
            <a:t>5-ПАЛАТНИЙ ВЕРХОВНЙ СУД</a:t>
          </a:r>
        </a:p>
        <a:p>
          <a:r>
            <a:rPr lang="uk-UA" b="1" dirty="0" smtClean="0">
              <a:solidFill>
                <a:srgbClr val="FFFF00"/>
              </a:solidFill>
            </a:rPr>
            <a:t>(9 суддів у кожній палаті; третину складу кожної палати призначають Президент, Парламент та Колегія Суддів; лише Конституційна палата провадить судові засідання у межах власної компетенції, решта палат наглядають за судовою практикою Вищих спеціалізованих судів)</a:t>
          </a:r>
          <a:endParaRPr lang="en-US" b="1" dirty="0">
            <a:solidFill>
              <a:srgbClr val="FFFF00"/>
            </a:solidFill>
          </a:endParaRPr>
        </a:p>
      </dgm:t>
    </dgm:pt>
    <dgm:pt modelId="{41C411E8-35FB-4385-9CBE-CF9FBE8E8396}" type="parTrans" cxnId="{2F12074B-899C-4965-9F7A-1BDFBFF446C4}">
      <dgm:prSet/>
      <dgm:spPr/>
      <dgm:t>
        <a:bodyPr/>
        <a:lstStyle/>
        <a:p>
          <a:endParaRPr lang="en-US" b="1">
            <a:solidFill>
              <a:schemeClr val="tx1">
                <a:lumMod val="95000"/>
                <a:lumOff val="5000"/>
              </a:schemeClr>
            </a:solidFill>
          </a:endParaRPr>
        </a:p>
      </dgm:t>
    </dgm:pt>
    <dgm:pt modelId="{7AA81BFE-6A28-42FE-82C1-B251FDA51215}" type="sibTrans" cxnId="{2F12074B-899C-4965-9F7A-1BDFBFF446C4}">
      <dgm:prSet/>
      <dgm:spPr/>
      <dgm:t>
        <a:bodyPr/>
        <a:lstStyle/>
        <a:p>
          <a:endParaRPr lang="en-US" b="1">
            <a:solidFill>
              <a:schemeClr val="tx1">
                <a:lumMod val="95000"/>
                <a:lumOff val="5000"/>
              </a:schemeClr>
            </a:solidFill>
          </a:endParaRPr>
        </a:p>
      </dgm:t>
    </dgm:pt>
    <dgm:pt modelId="{EABBEB94-16F5-4998-BF23-55C1801E9F3A}">
      <dgm:prSet phldrT="[Text]"/>
      <dgm:spPr>
        <a:solidFill>
          <a:srgbClr val="FFC000"/>
        </a:solidFill>
      </dgm:spPr>
      <dgm:t>
        <a:bodyPr/>
        <a:lstStyle/>
        <a:p>
          <a:r>
            <a:rPr lang="uk-UA" b="1" dirty="0" smtClean="0">
              <a:solidFill>
                <a:schemeClr val="tx1">
                  <a:lumMod val="95000"/>
                  <a:lumOff val="5000"/>
                </a:schemeClr>
              </a:solidFill>
            </a:rPr>
            <a:t>Конституційна Палата вирішує питання конституціності дій владних органів</a:t>
          </a:r>
          <a:endParaRPr lang="en-US" b="1" dirty="0">
            <a:solidFill>
              <a:schemeClr val="tx1">
                <a:lumMod val="95000"/>
                <a:lumOff val="5000"/>
              </a:schemeClr>
            </a:solidFill>
          </a:endParaRPr>
        </a:p>
      </dgm:t>
    </dgm:pt>
    <dgm:pt modelId="{AF299F45-5036-43B2-969C-6B6620B54379}" type="parTrans" cxnId="{40FEE2D2-5F26-48DE-8CB1-30B084B318C5}">
      <dgm:prSet/>
      <dgm:spPr/>
      <dgm:t>
        <a:bodyPr/>
        <a:lstStyle/>
        <a:p>
          <a:endParaRPr lang="en-US" b="1">
            <a:solidFill>
              <a:schemeClr val="tx1">
                <a:lumMod val="95000"/>
                <a:lumOff val="5000"/>
              </a:schemeClr>
            </a:solidFill>
          </a:endParaRPr>
        </a:p>
      </dgm:t>
    </dgm:pt>
    <dgm:pt modelId="{8D0481C3-1E61-456C-8C7D-9A908C2BE3ED}" type="sibTrans" cxnId="{40FEE2D2-5F26-48DE-8CB1-30B084B318C5}">
      <dgm:prSet/>
      <dgm:spPr/>
      <dgm:t>
        <a:bodyPr/>
        <a:lstStyle/>
        <a:p>
          <a:endParaRPr lang="en-US" b="1">
            <a:solidFill>
              <a:schemeClr val="tx1">
                <a:lumMod val="95000"/>
                <a:lumOff val="5000"/>
              </a:schemeClr>
            </a:solidFill>
          </a:endParaRPr>
        </a:p>
      </dgm:t>
    </dgm:pt>
    <dgm:pt modelId="{2EC75F76-F323-4C19-97C1-21F2F20A26E5}">
      <dgm:prSet phldrT="[Text]"/>
      <dgm:spPr>
        <a:solidFill>
          <a:srgbClr val="FFFF00"/>
        </a:solidFill>
      </dgm:spPr>
      <dgm:t>
        <a:bodyPr/>
        <a:lstStyle/>
        <a:p>
          <a:r>
            <a:rPr lang="uk-UA" b="1" dirty="0" smtClean="0">
              <a:solidFill>
                <a:schemeClr val="tx1">
                  <a:lumMod val="95000"/>
                  <a:lumOff val="5000"/>
                </a:schemeClr>
              </a:solidFill>
            </a:rPr>
            <a:t>Цивільна Палата провадить нагляд за судовою практикою Вищого Цивільного Суду</a:t>
          </a:r>
          <a:endParaRPr lang="en-US" b="1" dirty="0">
            <a:solidFill>
              <a:schemeClr val="tx1">
                <a:lumMod val="95000"/>
                <a:lumOff val="5000"/>
              </a:schemeClr>
            </a:solidFill>
          </a:endParaRPr>
        </a:p>
      </dgm:t>
    </dgm:pt>
    <dgm:pt modelId="{CB139BA7-B006-4E15-A7F4-8517EE587C9A}" type="parTrans" cxnId="{066B10B5-F807-4A58-8726-3B3D0A231C0A}">
      <dgm:prSet/>
      <dgm:spPr/>
      <dgm:t>
        <a:bodyPr/>
        <a:lstStyle/>
        <a:p>
          <a:endParaRPr lang="en-US" b="1">
            <a:solidFill>
              <a:schemeClr val="tx1">
                <a:lumMod val="95000"/>
                <a:lumOff val="5000"/>
              </a:schemeClr>
            </a:solidFill>
          </a:endParaRPr>
        </a:p>
      </dgm:t>
    </dgm:pt>
    <dgm:pt modelId="{7AAC7670-281E-43B5-830B-CA4E94BB71FF}" type="sibTrans" cxnId="{066B10B5-F807-4A58-8726-3B3D0A231C0A}">
      <dgm:prSet/>
      <dgm:spPr/>
      <dgm:t>
        <a:bodyPr/>
        <a:lstStyle/>
        <a:p>
          <a:endParaRPr lang="en-US" b="1">
            <a:solidFill>
              <a:schemeClr val="tx1">
                <a:lumMod val="95000"/>
                <a:lumOff val="5000"/>
              </a:schemeClr>
            </a:solidFill>
          </a:endParaRPr>
        </a:p>
      </dgm:t>
    </dgm:pt>
    <dgm:pt modelId="{C0DAF6D2-E6F5-416A-8466-C90EA30BFBB0}">
      <dgm:prSet/>
      <dgm:spPr/>
      <dgm:t>
        <a:bodyPr/>
        <a:lstStyle/>
        <a:p>
          <a:r>
            <a:rPr lang="uk-UA" b="1" dirty="0" smtClean="0">
              <a:solidFill>
                <a:schemeClr val="tx1">
                  <a:lumMod val="95000"/>
                  <a:lumOff val="5000"/>
                </a:schemeClr>
              </a:solidFill>
            </a:rPr>
            <a:t>Господарскька Палата провадить нагляд за судовою практикою Вищого Господаоьского Суду</a:t>
          </a:r>
          <a:endParaRPr lang="en-US" b="1" dirty="0">
            <a:solidFill>
              <a:schemeClr val="tx1">
                <a:lumMod val="95000"/>
                <a:lumOff val="5000"/>
              </a:schemeClr>
            </a:solidFill>
          </a:endParaRPr>
        </a:p>
      </dgm:t>
    </dgm:pt>
    <dgm:pt modelId="{9ACA087D-7BBD-473C-971E-700C00F7BE38}" type="parTrans" cxnId="{964D56C3-3758-4A27-8DAC-6231A577694D}">
      <dgm:prSet/>
      <dgm:spPr/>
      <dgm:t>
        <a:bodyPr/>
        <a:lstStyle/>
        <a:p>
          <a:endParaRPr lang="en-US" b="1">
            <a:solidFill>
              <a:schemeClr val="tx1">
                <a:lumMod val="95000"/>
                <a:lumOff val="5000"/>
              </a:schemeClr>
            </a:solidFill>
          </a:endParaRPr>
        </a:p>
      </dgm:t>
    </dgm:pt>
    <dgm:pt modelId="{45880E43-9BC8-40EC-820F-5A91ADBA1B76}" type="sibTrans" cxnId="{964D56C3-3758-4A27-8DAC-6231A577694D}">
      <dgm:prSet/>
      <dgm:spPr/>
      <dgm:t>
        <a:bodyPr/>
        <a:lstStyle/>
        <a:p>
          <a:endParaRPr lang="en-US" b="1">
            <a:solidFill>
              <a:schemeClr val="tx1">
                <a:lumMod val="95000"/>
                <a:lumOff val="5000"/>
              </a:schemeClr>
            </a:solidFill>
          </a:endParaRPr>
        </a:p>
      </dgm:t>
    </dgm:pt>
    <dgm:pt modelId="{6DAAD86E-E604-40B8-8206-6AA5D39C6DD8}">
      <dgm:prSet/>
      <dgm:spPr>
        <a:solidFill>
          <a:schemeClr val="tx1">
            <a:lumMod val="65000"/>
            <a:lumOff val="35000"/>
          </a:schemeClr>
        </a:solidFill>
      </dgm:spPr>
      <dgm:t>
        <a:bodyPr/>
        <a:lstStyle/>
        <a:p>
          <a:r>
            <a:rPr lang="uk-UA" b="1" dirty="0" smtClean="0">
              <a:solidFill>
                <a:schemeClr val="bg2"/>
              </a:solidFill>
            </a:rPr>
            <a:t>Кримінальна Палата провадить нагляд за судовою практикою Вищого Кримінального Суду</a:t>
          </a:r>
          <a:endParaRPr lang="en-US" b="1" dirty="0">
            <a:solidFill>
              <a:schemeClr val="bg2"/>
            </a:solidFill>
          </a:endParaRPr>
        </a:p>
      </dgm:t>
    </dgm:pt>
    <dgm:pt modelId="{A2444197-3552-40A2-A020-4EC0E2E63F60}" type="parTrans" cxnId="{DF38E48A-D9C2-4D25-B995-7848348445D2}">
      <dgm:prSet/>
      <dgm:spPr/>
      <dgm:t>
        <a:bodyPr/>
        <a:lstStyle/>
        <a:p>
          <a:endParaRPr lang="en-US" b="1">
            <a:solidFill>
              <a:schemeClr val="tx1">
                <a:lumMod val="95000"/>
                <a:lumOff val="5000"/>
              </a:schemeClr>
            </a:solidFill>
          </a:endParaRPr>
        </a:p>
      </dgm:t>
    </dgm:pt>
    <dgm:pt modelId="{5353C16D-80ED-4B7B-9CC1-3C8A040E308E}" type="sibTrans" cxnId="{DF38E48A-D9C2-4D25-B995-7848348445D2}">
      <dgm:prSet/>
      <dgm:spPr/>
      <dgm:t>
        <a:bodyPr/>
        <a:lstStyle/>
        <a:p>
          <a:endParaRPr lang="en-US" b="1">
            <a:solidFill>
              <a:schemeClr val="tx1">
                <a:lumMod val="95000"/>
                <a:lumOff val="5000"/>
              </a:schemeClr>
            </a:solidFill>
          </a:endParaRPr>
        </a:p>
      </dgm:t>
    </dgm:pt>
    <dgm:pt modelId="{E7DF12F7-BEB8-412A-A773-0169F8E34609}">
      <dgm:prSet/>
      <dgm:spPr/>
      <dgm:t>
        <a:bodyPr/>
        <a:lstStyle/>
        <a:p>
          <a:r>
            <a:rPr lang="uk-UA" b="1" dirty="0" smtClean="0">
              <a:solidFill>
                <a:schemeClr val="tx1">
                  <a:lumMod val="95000"/>
                  <a:lumOff val="5000"/>
                </a:schemeClr>
              </a:solidFill>
            </a:rPr>
            <a:t>Адміністративна Палата провадить нагляд за судовою практикою Вищого Адміністративного Суду</a:t>
          </a:r>
          <a:endParaRPr lang="en-US" b="1" dirty="0">
            <a:solidFill>
              <a:schemeClr val="tx1">
                <a:lumMod val="95000"/>
                <a:lumOff val="5000"/>
              </a:schemeClr>
            </a:solidFill>
          </a:endParaRPr>
        </a:p>
      </dgm:t>
    </dgm:pt>
    <dgm:pt modelId="{479F1F6E-32E3-40DB-8903-EECBC339F446}" type="parTrans" cxnId="{E3695B36-11A0-4B7F-9928-FFF116A7D64B}">
      <dgm:prSet/>
      <dgm:spPr/>
      <dgm:t>
        <a:bodyPr/>
        <a:lstStyle/>
        <a:p>
          <a:endParaRPr lang="en-US" b="1">
            <a:solidFill>
              <a:schemeClr val="tx1">
                <a:lumMod val="95000"/>
                <a:lumOff val="5000"/>
              </a:schemeClr>
            </a:solidFill>
          </a:endParaRPr>
        </a:p>
      </dgm:t>
    </dgm:pt>
    <dgm:pt modelId="{B8FB790F-173E-4FD3-8CD6-E44C4ED24B00}" type="sibTrans" cxnId="{E3695B36-11A0-4B7F-9928-FFF116A7D64B}">
      <dgm:prSet/>
      <dgm:spPr/>
      <dgm:t>
        <a:bodyPr/>
        <a:lstStyle/>
        <a:p>
          <a:endParaRPr lang="en-US" b="1">
            <a:solidFill>
              <a:schemeClr val="tx1">
                <a:lumMod val="95000"/>
                <a:lumOff val="5000"/>
              </a:schemeClr>
            </a:solidFill>
          </a:endParaRPr>
        </a:p>
      </dgm:t>
    </dgm:pt>
    <dgm:pt modelId="{BF1376F6-30A8-4984-9E8C-3AB2FA4304DC}" type="pres">
      <dgm:prSet presAssocID="{8E78ACE6-F041-4667-8EC1-CFDF4FA6F4FA}" presName="composite" presStyleCnt="0">
        <dgm:presLayoutVars>
          <dgm:chMax val="1"/>
          <dgm:dir/>
          <dgm:resizeHandles val="exact"/>
        </dgm:presLayoutVars>
      </dgm:prSet>
      <dgm:spPr/>
      <dgm:t>
        <a:bodyPr/>
        <a:lstStyle/>
        <a:p>
          <a:endParaRPr lang="ru-RU"/>
        </a:p>
      </dgm:t>
    </dgm:pt>
    <dgm:pt modelId="{8384F34F-51A5-4EFA-B500-E899B3FA8F69}" type="pres">
      <dgm:prSet presAssocID="{1E9CDD65-02F9-4DD6-A16B-CC41A460747C}" presName="roof" presStyleLbl="dkBgShp" presStyleIdx="0" presStyleCnt="2"/>
      <dgm:spPr/>
      <dgm:t>
        <a:bodyPr/>
        <a:lstStyle/>
        <a:p>
          <a:endParaRPr lang="en-US"/>
        </a:p>
      </dgm:t>
    </dgm:pt>
    <dgm:pt modelId="{D7D6B0F9-A711-41D5-A0B3-AA426DC78D20}" type="pres">
      <dgm:prSet presAssocID="{1E9CDD65-02F9-4DD6-A16B-CC41A460747C}" presName="pillars" presStyleCnt="0"/>
      <dgm:spPr/>
    </dgm:pt>
    <dgm:pt modelId="{A8F236BC-B58C-412D-92A0-9A465B9418C2}" type="pres">
      <dgm:prSet presAssocID="{1E9CDD65-02F9-4DD6-A16B-CC41A460747C}" presName="pillar1" presStyleLbl="node1" presStyleIdx="0" presStyleCnt="5">
        <dgm:presLayoutVars>
          <dgm:bulletEnabled val="1"/>
        </dgm:presLayoutVars>
      </dgm:prSet>
      <dgm:spPr/>
      <dgm:t>
        <a:bodyPr/>
        <a:lstStyle/>
        <a:p>
          <a:endParaRPr lang="en-US"/>
        </a:p>
      </dgm:t>
    </dgm:pt>
    <dgm:pt modelId="{57A16A34-468C-4127-A502-F99A9F4C4F13}" type="pres">
      <dgm:prSet presAssocID="{2EC75F76-F323-4C19-97C1-21F2F20A26E5}" presName="pillarX" presStyleLbl="node1" presStyleIdx="1" presStyleCnt="5">
        <dgm:presLayoutVars>
          <dgm:bulletEnabled val="1"/>
        </dgm:presLayoutVars>
      </dgm:prSet>
      <dgm:spPr/>
      <dgm:t>
        <a:bodyPr/>
        <a:lstStyle/>
        <a:p>
          <a:endParaRPr lang="en-US"/>
        </a:p>
      </dgm:t>
    </dgm:pt>
    <dgm:pt modelId="{7E517D56-B6A1-41FB-B909-E996D981A00D}" type="pres">
      <dgm:prSet presAssocID="{E7DF12F7-BEB8-412A-A773-0169F8E34609}" presName="pillarX" presStyleLbl="node1" presStyleIdx="2" presStyleCnt="5">
        <dgm:presLayoutVars>
          <dgm:bulletEnabled val="1"/>
        </dgm:presLayoutVars>
      </dgm:prSet>
      <dgm:spPr/>
      <dgm:t>
        <a:bodyPr/>
        <a:lstStyle/>
        <a:p>
          <a:endParaRPr lang="en-US"/>
        </a:p>
      </dgm:t>
    </dgm:pt>
    <dgm:pt modelId="{50E73A45-755D-4521-94D9-24210A17993B}" type="pres">
      <dgm:prSet presAssocID="{6DAAD86E-E604-40B8-8206-6AA5D39C6DD8}" presName="pillarX" presStyleLbl="node1" presStyleIdx="3" presStyleCnt="5">
        <dgm:presLayoutVars>
          <dgm:bulletEnabled val="1"/>
        </dgm:presLayoutVars>
      </dgm:prSet>
      <dgm:spPr/>
      <dgm:t>
        <a:bodyPr/>
        <a:lstStyle/>
        <a:p>
          <a:endParaRPr lang="en-US"/>
        </a:p>
      </dgm:t>
    </dgm:pt>
    <dgm:pt modelId="{D0574647-C820-4A3E-AF93-0C6A7749E69D}" type="pres">
      <dgm:prSet presAssocID="{C0DAF6D2-E6F5-416A-8466-C90EA30BFBB0}" presName="pillarX" presStyleLbl="node1" presStyleIdx="4" presStyleCnt="5">
        <dgm:presLayoutVars>
          <dgm:bulletEnabled val="1"/>
        </dgm:presLayoutVars>
      </dgm:prSet>
      <dgm:spPr/>
      <dgm:t>
        <a:bodyPr/>
        <a:lstStyle/>
        <a:p>
          <a:endParaRPr lang="en-US"/>
        </a:p>
      </dgm:t>
    </dgm:pt>
    <dgm:pt modelId="{C282539F-0753-4A5C-A0A5-8254CC4DEC63}" type="pres">
      <dgm:prSet presAssocID="{1E9CDD65-02F9-4DD6-A16B-CC41A460747C}" presName="base" presStyleLbl="dkBgShp" presStyleIdx="1" presStyleCnt="2"/>
      <dgm:spPr/>
    </dgm:pt>
  </dgm:ptLst>
  <dgm:cxnLst>
    <dgm:cxn modelId="{40FEE2D2-5F26-48DE-8CB1-30B084B318C5}" srcId="{1E9CDD65-02F9-4DD6-A16B-CC41A460747C}" destId="{EABBEB94-16F5-4998-BF23-55C1801E9F3A}" srcOrd="0" destOrd="0" parTransId="{AF299F45-5036-43B2-969C-6B6620B54379}" sibTransId="{8D0481C3-1E61-456C-8C7D-9A908C2BE3ED}"/>
    <dgm:cxn modelId="{33006070-58F6-4142-B3EC-C03112B9D968}" type="presOf" srcId="{6DAAD86E-E604-40B8-8206-6AA5D39C6DD8}" destId="{50E73A45-755D-4521-94D9-24210A17993B}" srcOrd="0" destOrd="0" presId="urn:microsoft.com/office/officeart/2005/8/layout/hList3"/>
    <dgm:cxn modelId="{A88B39BE-3798-4D2D-B262-4E0DB7D88995}" type="presOf" srcId="{C0DAF6D2-E6F5-416A-8466-C90EA30BFBB0}" destId="{D0574647-C820-4A3E-AF93-0C6A7749E69D}" srcOrd="0" destOrd="0" presId="urn:microsoft.com/office/officeart/2005/8/layout/hList3"/>
    <dgm:cxn modelId="{61BB7E86-8018-46E6-A881-A5E00BB83997}" type="presOf" srcId="{E7DF12F7-BEB8-412A-A773-0169F8E34609}" destId="{7E517D56-B6A1-41FB-B909-E996D981A00D}" srcOrd="0" destOrd="0" presId="urn:microsoft.com/office/officeart/2005/8/layout/hList3"/>
    <dgm:cxn modelId="{2F12074B-899C-4965-9F7A-1BDFBFF446C4}" srcId="{8E78ACE6-F041-4667-8EC1-CFDF4FA6F4FA}" destId="{1E9CDD65-02F9-4DD6-A16B-CC41A460747C}" srcOrd="0" destOrd="0" parTransId="{41C411E8-35FB-4385-9CBE-CF9FBE8E8396}" sibTransId="{7AA81BFE-6A28-42FE-82C1-B251FDA51215}"/>
    <dgm:cxn modelId="{5AFA3169-2526-4ECB-B046-5AC5BDD113EC}" type="presOf" srcId="{2EC75F76-F323-4C19-97C1-21F2F20A26E5}" destId="{57A16A34-468C-4127-A502-F99A9F4C4F13}" srcOrd="0" destOrd="0" presId="urn:microsoft.com/office/officeart/2005/8/layout/hList3"/>
    <dgm:cxn modelId="{DF38E48A-D9C2-4D25-B995-7848348445D2}" srcId="{1E9CDD65-02F9-4DD6-A16B-CC41A460747C}" destId="{6DAAD86E-E604-40B8-8206-6AA5D39C6DD8}" srcOrd="3" destOrd="0" parTransId="{A2444197-3552-40A2-A020-4EC0E2E63F60}" sibTransId="{5353C16D-80ED-4B7B-9CC1-3C8A040E308E}"/>
    <dgm:cxn modelId="{ABBB0A90-1536-42DD-BB9C-D84D492C01E9}" type="presOf" srcId="{EABBEB94-16F5-4998-BF23-55C1801E9F3A}" destId="{A8F236BC-B58C-412D-92A0-9A465B9418C2}" srcOrd="0" destOrd="0" presId="urn:microsoft.com/office/officeart/2005/8/layout/hList3"/>
    <dgm:cxn modelId="{E3695B36-11A0-4B7F-9928-FFF116A7D64B}" srcId="{1E9CDD65-02F9-4DD6-A16B-CC41A460747C}" destId="{E7DF12F7-BEB8-412A-A773-0169F8E34609}" srcOrd="2" destOrd="0" parTransId="{479F1F6E-32E3-40DB-8903-EECBC339F446}" sibTransId="{B8FB790F-173E-4FD3-8CD6-E44C4ED24B00}"/>
    <dgm:cxn modelId="{C4B5345E-3C33-4147-B5CA-4C6D4856168E}" type="presOf" srcId="{8E78ACE6-F041-4667-8EC1-CFDF4FA6F4FA}" destId="{BF1376F6-30A8-4984-9E8C-3AB2FA4304DC}" srcOrd="0" destOrd="0" presId="urn:microsoft.com/office/officeart/2005/8/layout/hList3"/>
    <dgm:cxn modelId="{2B9E17F1-8C35-4EF1-8629-8959633599F2}" type="presOf" srcId="{1E9CDD65-02F9-4DD6-A16B-CC41A460747C}" destId="{8384F34F-51A5-4EFA-B500-E899B3FA8F69}" srcOrd="0" destOrd="0" presId="urn:microsoft.com/office/officeart/2005/8/layout/hList3"/>
    <dgm:cxn modelId="{066B10B5-F807-4A58-8726-3B3D0A231C0A}" srcId="{1E9CDD65-02F9-4DD6-A16B-CC41A460747C}" destId="{2EC75F76-F323-4C19-97C1-21F2F20A26E5}" srcOrd="1" destOrd="0" parTransId="{CB139BA7-B006-4E15-A7F4-8517EE587C9A}" sibTransId="{7AAC7670-281E-43B5-830B-CA4E94BB71FF}"/>
    <dgm:cxn modelId="{964D56C3-3758-4A27-8DAC-6231A577694D}" srcId="{1E9CDD65-02F9-4DD6-A16B-CC41A460747C}" destId="{C0DAF6D2-E6F5-416A-8466-C90EA30BFBB0}" srcOrd="4" destOrd="0" parTransId="{9ACA087D-7BBD-473C-971E-700C00F7BE38}" sibTransId="{45880E43-9BC8-40EC-820F-5A91ADBA1B76}"/>
    <dgm:cxn modelId="{B984BF4C-0B31-45C7-B988-7F1B1CDD3661}" type="presParOf" srcId="{BF1376F6-30A8-4984-9E8C-3AB2FA4304DC}" destId="{8384F34F-51A5-4EFA-B500-E899B3FA8F69}" srcOrd="0" destOrd="0" presId="urn:microsoft.com/office/officeart/2005/8/layout/hList3"/>
    <dgm:cxn modelId="{41ED8301-5834-4DFE-9963-E753D16356E1}" type="presParOf" srcId="{BF1376F6-30A8-4984-9E8C-3AB2FA4304DC}" destId="{D7D6B0F9-A711-41D5-A0B3-AA426DC78D20}" srcOrd="1" destOrd="0" presId="urn:microsoft.com/office/officeart/2005/8/layout/hList3"/>
    <dgm:cxn modelId="{9E6D0140-8712-44CD-94E6-2BB804BC15C6}" type="presParOf" srcId="{D7D6B0F9-A711-41D5-A0B3-AA426DC78D20}" destId="{A8F236BC-B58C-412D-92A0-9A465B9418C2}" srcOrd="0" destOrd="0" presId="urn:microsoft.com/office/officeart/2005/8/layout/hList3"/>
    <dgm:cxn modelId="{4E5FCEC6-2EBF-4329-9433-83CA115F9E63}" type="presParOf" srcId="{D7D6B0F9-A711-41D5-A0B3-AA426DC78D20}" destId="{57A16A34-468C-4127-A502-F99A9F4C4F13}" srcOrd="1" destOrd="0" presId="urn:microsoft.com/office/officeart/2005/8/layout/hList3"/>
    <dgm:cxn modelId="{A219F210-A5D0-42CB-9121-66BA0330FA5B}" type="presParOf" srcId="{D7D6B0F9-A711-41D5-A0B3-AA426DC78D20}" destId="{7E517D56-B6A1-41FB-B909-E996D981A00D}" srcOrd="2" destOrd="0" presId="urn:microsoft.com/office/officeart/2005/8/layout/hList3"/>
    <dgm:cxn modelId="{E756BF54-18FC-4256-9351-CE94EC31EA5B}" type="presParOf" srcId="{D7D6B0F9-A711-41D5-A0B3-AA426DC78D20}" destId="{50E73A45-755D-4521-94D9-24210A17993B}" srcOrd="3" destOrd="0" presId="urn:microsoft.com/office/officeart/2005/8/layout/hList3"/>
    <dgm:cxn modelId="{48897D56-DE68-4E0B-A4DF-88C26A314DA5}" type="presParOf" srcId="{D7D6B0F9-A711-41D5-A0B3-AA426DC78D20}" destId="{D0574647-C820-4A3E-AF93-0C6A7749E69D}" srcOrd="4" destOrd="0" presId="urn:microsoft.com/office/officeart/2005/8/layout/hList3"/>
    <dgm:cxn modelId="{CC12EE90-F49B-4BB5-89F4-90787B4EDEFD}" type="presParOf" srcId="{BF1376F6-30A8-4984-9E8C-3AB2FA4304DC}" destId="{C282539F-0753-4A5C-A0A5-8254CC4DEC63}" srcOrd="2" destOrd="0" presId="urn:microsoft.com/office/officeart/2005/8/layout/hLis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diagrams.loki3.com/BracketList+Icon">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2.xml><?xml version="1.0" encoding="utf-8"?>
<dgm:layoutDef xmlns:dgm="http://schemas.openxmlformats.org/drawingml/2006/diagram" xmlns:a="http://schemas.openxmlformats.org/drawingml/2006/main" uniqueId="urn:diagrams.loki3.com/BracketList+Icon">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3">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6"/>
          <p:cNvSpPr/>
          <p:nvPr userDrawn="1"/>
        </p:nvSpPr>
        <p:spPr>
          <a:xfrm>
            <a:off x="0" y="26988"/>
            <a:ext cx="9144000" cy="6858000"/>
          </a:xfrm>
          <a:prstGeom prst="rect">
            <a:avLst/>
          </a:prstGeom>
          <a:solidFill>
            <a:schemeClr val="accent1">
              <a:lumMod val="75000"/>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5" name="Picture 3"/>
          <p:cNvPicPr>
            <a:picLocks noChangeAspect="1" noChangeArrowheads="1"/>
          </p:cNvPicPr>
          <p:nvPr userDrawn="1"/>
        </p:nvPicPr>
        <p:blipFill>
          <a:blip r:embed="rId2"/>
          <a:srcRect/>
          <a:stretch>
            <a:fillRect/>
          </a:stretch>
        </p:blipFill>
        <p:spPr bwMode="auto">
          <a:xfrm>
            <a:off x="0" y="0"/>
            <a:ext cx="9144000" cy="3144838"/>
          </a:xfrm>
          <a:prstGeom prst="rect">
            <a:avLst/>
          </a:prstGeom>
          <a:noFill/>
          <a:ln>
            <a:noFill/>
          </a:ln>
          <a:effectLst>
            <a:outerShdw dist="35921" dir="2700000" algn="ctr" rotWithShape="0">
              <a:schemeClr val="bg2"/>
            </a:outerShdw>
          </a:effectLst>
          <a:extLst>
            <a:ext uri="{909E8E84-426E-40DD-AFC4-6F175D3DCCD1}"/>
            <a:ext uri="{91240B29-F687-4F45-9708-019B960494DF}"/>
          </a:extLst>
        </p:spPr>
      </p:pic>
      <p:sp>
        <p:nvSpPr>
          <p:cNvPr id="2" name="Title 1"/>
          <p:cNvSpPr>
            <a:spLocks noGrp="1"/>
          </p:cNvSpPr>
          <p:nvPr>
            <p:ph type="ctrTitle"/>
          </p:nvPr>
        </p:nvSpPr>
        <p:spPr>
          <a:xfrm>
            <a:off x="685800" y="3545582"/>
            <a:ext cx="7772400" cy="963538"/>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5107632"/>
            <a:ext cx="6400800" cy="913656"/>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Date Placeholder 3"/>
          <p:cNvSpPr>
            <a:spLocks noGrp="1"/>
          </p:cNvSpPr>
          <p:nvPr>
            <p:ph type="dt" sz="half" idx="10"/>
          </p:nvPr>
        </p:nvSpPr>
        <p:spPr/>
        <p:txBody>
          <a:bodyPr/>
          <a:lstStyle>
            <a:lvl1pPr>
              <a:defRPr/>
            </a:lvl1pPr>
          </a:lstStyle>
          <a:p>
            <a:pPr>
              <a:defRPr/>
            </a:pPr>
            <a:fld id="{AFA7CF9D-0B28-4F16-AD0A-F9D66BC873B1}" type="datetimeFigureOut">
              <a:rPr lang="en-US"/>
              <a:pPr>
                <a:defRPr/>
              </a:pPr>
              <a:t>4/6/2014</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7229CC18-96E5-4735-9618-6CA6A65627C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96E3896-FB42-4578-95BD-9D091836F8EB}" type="datetimeFigureOut">
              <a:rPr lang="en-US"/>
              <a:pPr>
                <a:defRPr/>
              </a:pPr>
              <a:t>4/6/2014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BC656BB-6F96-4FE7-A6B1-C200BE15D51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FFB2743-D2BB-4883-BB5A-2639215665C4}" type="datetimeFigureOut">
              <a:rPr lang="en-US"/>
              <a:pPr>
                <a:defRPr/>
              </a:pPr>
              <a:t>4/6/2014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0FBF920-8E64-4B8A-9874-B74E897B15A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7"/>
          <p:cNvSpPr/>
          <p:nvPr userDrawn="1"/>
        </p:nvSpPr>
        <p:spPr>
          <a:xfrm>
            <a:off x="0" y="0"/>
            <a:ext cx="9144000" cy="6858000"/>
          </a:xfrm>
          <a:prstGeom prst="rect">
            <a:avLst/>
          </a:prstGeom>
          <a:solidFill>
            <a:schemeClr val="accent1">
              <a:lumMod val="75000"/>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5" name="Picture 3"/>
          <p:cNvPicPr>
            <a:picLocks noChangeAspect="1" noChangeArrowheads="1"/>
          </p:cNvPicPr>
          <p:nvPr userDrawn="1"/>
        </p:nvPicPr>
        <p:blipFill>
          <a:blip r:embed="rId2">
            <a:extLst>
              <a:ext uri="{28A0092B-C50C-407E-A947-70E740481C1C}"/>
            </a:extLst>
          </a:blip>
          <a:srcRect/>
          <a:stretch>
            <a:fillRect/>
          </a:stretch>
        </p:blipFill>
        <p:spPr bwMode="auto">
          <a:xfrm>
            <a:off x="5436095" y="2"/>
            <a:ext cx="3707905" cy="1275236"/>
          </a:xfrm>
          <a:prstGeom prst="rect">
            <a:avLst/>
          </a:prstGeom>
          <a:noFill/>
          <a:ln>
            <a:noFill/>
          </a:ln>
          <a:effectLst>
            <a:outerShdw dist="35921" dir="2700000" algn="ctr" rotWithShape="0">
              <a:schemeClr val="bg2"/>
            </a:outerShdw>
            <a:softEdge rad="63500"/>
          </a:effectLst>
          <a:extLst>
            <a:ext uri="{909E8E84-426E-40DD-AFC4-6F175D3DCCD1}"/>
            <a:ext uri="{91240B29-F687-4F45-9708-019B960494DF}"/>
          </a:extLst>
        </p:spPr>
      </p:pic>
      <p:sp>
        <p:nvSpPr>
          <p:cNvPr id="2" name="Title 1"/>
          <p:cNvSpPr>
            <a:spLocks noGrp="1"/>
          </p:cNvSpPr>
          <p:nvPr>
            <p:ph type="title"/>
          </p:nvPr>
        </p:nvSpPr>
        <p:spPr>
          <a:xfrm>
            <a:off x="457200" y="44624"/>
            <a:ext cx="4978895" cy="1143000"/>
          </a:xfrm>
        </p:spPr>
        <p:txBody>
          <a:bodyPr>
            <a:noAutofit/>
          </a:bodyPr>
          <a:lstStyle>
            <a:lvl1pPr>
              <a:defRPr sz="3600"/>
            </a:lvl1pPr>
          </a:lstStyle>
          <a:p>
            <a:r>
              <a:rPr lang="en-US" smtClean="0"/>
              <a:t>Click to edit Master title style</a:t>
            </a:r>
            <a:endParaRPr lang="en-US"/>
          </a:p>
        </p:txBody>
      </p:sp>
      <p:sp>
        <p:nvSpPr>
          <p:cNvPr id="3" name="Content Placeholder 2"/>
          <p:cNvSpPr>
            <a:spLocks noGrp="1"/>
          </p:cNvSpPr>
          <p:nvPr>
            <p:ph idx="1"/>
          </p:nvPr>
        </p:nvSpPr>
        <p:spPr>
          <a:xfrm>
            <a:off x="457200" y="1412776"/>
            <a:ext cx="8229600" cy="4713387"/>
          </a:xfrm>
        </p:spPr>
        <p:txBody>
          <a:bodyPr>
            <a:normAutofit/>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3"/>
          <p:cNvSpPr>
            <a:spLocks noGrp="1"/>
          </p:cNvSpPr>
          <p:nvPr>
            <p:ph type="dt" sz="half" idx="10"/>
          </p:nvPr>
        </p:nvSpPr>
        <p:spPr/>
        <p:txBody>
          <a:bodyPr/>
          <a:lstStyle>
            <a:lvl1pPr>
              <a:defRPr/>
            </a:lvl1pPr>
          </a:lstStyle>
          <a:p>
            <a:pPr>
              <a:defRPr/>
            </a:pPr>
            <a:fld id="{26BFD56F-6329-4A48-A8CF-C8831E181FB4}" type="datetimeFigureOut">
              <a:rPr lang="en-US"/>
              <a:pPr>
                <a:defRPr/>
              </a:pPr>
              <a:t>4/6/2014</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6F5B724C-71C3-4ECE-BCD1-F7B9E4BAAAE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29FFA9B-E644-46B7-9089-C25F88301F10}" type="datetimeFigureOut">
              <a:rPr lang="en-US"/>
              <a:pPr>
                <a:defRPr/>
              </a:pPr>
              <a:t>4/6/2014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A01279C-092D-4C49-9A07-1B0E0549078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C08457F5-E051-43D0-A07F-7231DEBFFF0A}" type="datetimeFigureOut">
              <a:rPr lang="en-US"/>
              <a:pPr>
                <a:defRPr/>
              </a:pPr>
              <a:t>4/6/2014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15AF03D-CCF9-44BE-A349-C6309C46E29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905CA9E0-23C0-4FAA-B35A-57F267FCA323}" type="datetimeFigureOut">
              <a:rPr lang="en-US"/>
              <a:pPr>
                <a:defRPr/>
              </a:pPr>
              <a:t>4/6/2014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A1F30C3-F0E0-4B1F-9BDE-32EAA0DE2EA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5C1B844-1963-401D-9B5B-1B5A7B6587CB}" type="datetimeFigureOut">
              <a:rPr lang="en-US"/>
              <a:pPr>
                <a:defRPr/>
              </a:pPr>
              <a:t>4/6/2014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D0BCC3B6-938B-4D32-936D-C75EDF953A3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58CB4FF-0510-4F77-9C7D-4A9B25689C27}" type="datetimeFigureOut">
              <a:rPr lang="en-US"/>
              <a:pPr>
                <a:defRPr/>
              </a:pPr>
              <a:t>4/6/2014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5E9E940E-52A0-4DC3-A59B-A7F476BA197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BBDEB6C-9319-46A5-B06B-A3C9ECC24912}" type="datetimeFigureOut">
              <a:rPr lang="en-US"/>
              <a:pPr>
                <a:defRPr/>
              </a:pPr>
              <a:t>4/6/2014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61E2C43-9593-44AD-B901-777605DA0AD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09000E9-1A61-4D2E-B32B-96DA6E100C11}" type="datetimeFigureOut">
              <a:rPr lang="en-US"/>
              <a:pPr>
                <a:defRPr/>
              </a:pPr>
              <a:t>4/6/2014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97E593A-964D-41A4-9F8A-33030A76337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DC140061-F9F0-4CF1-833D-5DCC8907B05C}" type="datetimeFigureOut">
              <a:rPr lang="en-US"/>
              <a:pPr>
                <a:defRPr/>
              </a:pPr>
              <a:t>4/6/2014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3B8B8E33-47E2-49FA-868C-DFEE0C9AA29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57563"/>
            <a:ext cx="7772400" cy="1584325"/>
          </a:xfrm>
        </p:spPr>
        <p:txBody>
          <a:bodyPr rtlCol="0">
            <a:noAutofit/>
          </a:bodyPr>
          <a:lstStyle/>
          <a:p>
            <a:pPr eaLnBrk="1" fontAlgn="auto" hangingPunct="1">
              <a:spcAft>
                <a:spcPts val="0"/>
              </a:spcAft>
              <a:defRPr/>
            </a:pPr>
            <a:r>
              <a:rPr lang="uk-UA" sz="4800" dirty="0" smtClean="0">
                <a:effectLst>
                  <a:outerShdw blurRad="38100" dist="38100" dir="2700000" algn="tl">
                    <a:srgbClr val="000000">
                      <a:alpha val="43137"/>
                    </a:srgbClr>
                  </a:outerShdw>
                </a:effectLst>
              </a:rPr>
              <a:t>Конституція та політичний устрій</a:t>
            </a:r>
            <a:endParaRPr lang="en-US" sz="4800"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371600" y="5106988"/>
            <a:ext cx="6400800" cy="914400"/>
          </a:xfrm>
        </p:spPr>
        <p:txBody>
          <a:bodyPr rtlCol="0">
            <a:normAutofit/>
          </a:bodyPr>
          <a:lstStyle/>
          <a:p>
            <a:pPr eaLnBrk="1" fontAlgn="auto" hangingPunct="1">
              <a:spcAft>
                <a:spcPts val="0"/>
              </a:spcAft>
              <a:buFont typeface="Arial" panose="020B0604020202020204" pitchFamily="34" charset="0"/>
              <a:buNone/>
              <a:defRPr/>
            </a:pPr>
            <a:r>
              <a:rPr lang="uk-UA" dirty="0" smtClean="0"/>
              <a:t>Візійний проект «Нова Країна»</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Content Placeholder 3"/>
          <p:cNvSpPr txBox="1">
            <a:spLocks/>
          </p:cNvSpPr>
          <p:nvPr/>
        </p:nvSpPr>
        <p:spPr>
          <a:xfrm>
            <a:off x="6084888" y="1628775"/>
            <a:ext cx="2916237" cy="4697413"/>
          </a:xfrm>
          <a:prstGeom prst="rect">
            <a:avLst/>
          </a:prstGeom>
          <a:gradFill flip="none" rotWithShape="1">
            <a:gsLst>
              <a:gs pos="0">
                <a:schemeClr val="bg1"/>
              </a:gs>
              <a:gs pos="15000">
                <a:schemeClr val="bg1"/>
              </a:gs>
              <a:gs pos="40000">
                <a:srgbClr val="C4D6EB"/>
              </a:gs>
              <a:gs pos="100000">
                <a:schemeClr val="accent5">
                  <a:lumMod val="75000"/>
                </a:schemeClr>
              </a:gs>
            </a:gsLst>
            <a:lin ang="0" scaled="1"/>
            <a:tileRect/>
          </a:gradFill>
          <a:ln>
            <a:solidFill>
              <a:schemeClr val="accent1"/>
            </a:solidFill>
          </a:ln>
        </p:spPr>
        <p:txBody>
          <a:bodyPr>
            <a:normAutofit/>
          </a:bodyPr>
          <a:lstStyle/>
          <a:p>
            <a:pPr algn="ctr">
              <a:spcBef>
                <a:spcPct val="20000"/>
              </a:spcBef>
              <a:buFont typeface="Arial" charset="0"/>
              <a:buNone/>
              <a:defRPr/>
            </a:pPr>
            <a:r>
              <a:rPr lang="ru-RU" sz="2400" b="1">
                <a:latin typeface="Calibri" pitchFamily="34" charset="0"/>
              </a:rPr>
              <a:t>Органи управління</a:t>
            </a:r>
          </a:p>
          <a:p>
            <a:pPr>
              <a:spcBef>
                <a:spcPct val="20000"/>
              </a:spcBef>
              <a:buFont typeface="Wingdings" pitchFamily="2" charset="2"/>
              <a:buChar char="v"/>
              <a:defRPr/>
            </a:pPr>
            <a:r>
              <a:rPr lang="uk-UA" sz="1700">
                <a:latin typeface="Calibri" pitchFamily="34" charset="0"/>
              </a:rPr>
              <a:t>Діють у </a:t>
            </a:r>
            <a:r>
              <a:rPr lang="uk-UA" sz="1700" b="1">
                <a:latin typeface="Calibri" pitchFamily="34" charset="0"/>
              </a:rPr>
              <a:t>прозорий</a:t>
            </a:r>
            <a:r>
              <a:rPr lang="uk-UA" sz="1700">
                <a:latin typeface="Calibri" pitchFamily="34" charset="0"/>
              </a:rPr>
              <a:t> спосіб</a:t>
            </a:r>
          </a:p>
          <a:p>
            <a:pPr>
              <a:spcBef>
                <a:spcPct val="20000"/>
              </a:spcBef>
              <a:buFont typeface="Wingdings" pitchFamily="2" charset="2"/>
              <a:buChar char="v"/>
              <a:defRPr/>
            </a:pPr>
            <a:r>
              <a:rPr lang="uk-UA" sz="1700">
                <a:latin typeface="Calibri" pitchFamily="34" charset="0"/>
              </a:rPr>
              <a:t>Приймають своєчасні та </a:t>
            </a:r>
            <a:r>
              <a:rPr lang="uk-UA" sz="1700" b="1">
                <a:latin typeface="Calibri" pitchFamily="34" charset="0"/>
              </a:rPr>
              <a:t>ефективні</a:t>
            </a:r>
            <a:r>
              <a:rPr lang="uk-UA" sz="1700">
                <a:latin typeface="Calibri" pitchFamily="34" charset="0"/>
              </a:rPr>
              <a:t> рішення</a:t>
            </a:r>
          </a:p>
          <a:p>
            <a:pPr>
              <a:spcBef>
                <a:spcPct val="20000"/>
              </a:spcBef>
              <a:buFont typeface="Wingdings" pitchFamily="2" charset="2"/>
              <a:buChar char="v"/>
              <a:defRPr/>
            </a:pPr>
            <a:r>
              <a:rPr lang="uk-UA" sz="1700" b="1">
                <a:latin typeface="Calibri" pitchFamily="34" charset="0"/>
              </a:rPr>
              <a:t>Залучають</a:t>
            </a:r>
            <a:r>
              <a:rPr lang="uk-UA" sz="1700">
                <a:latin typeface="Calibri" pitchFamily="34" charset="0"/>
              </a:rPr>
              <a:t> народ до обговорення стратегічних рішень</a:t>
            </a:r>
          </a:p>
          <a:p>
            <a:pPr>
              <a:spcBef>
                <a:spcPct val="20000"/>
              </a:spcBef>
              <a:buFont typeface="Wingdings" pitchFamily="2" charset="2"/>
              <a:buChar char="v"/>
              <a:defRPr/>
            </a:pPr>
            <a:r>
              <a:rPr lang="uk-UA" sz="1700" b="1">
                <a:latin typeface="Calibri" pitchFamily="34" charset="0"/>
              </a:rPr>
              <a:t>«Презумпція вини»</a:t>
            </a:r>
          </a:p>
          <a:p>
            <a:pPr>
              <a:spcBef>
                <a:spcPct val="20000"/>
              </a:spcBef>
              <a:buFont typeface="Wingdings" pitchFamily="2" charset="2"/>
              <a:buChar char="v"/>
              <a:defRPr/>
            </a:pPr>
            <a:r>
              <a:rPr lang="uk-UA" sz="1700">
                <a:latin typeface="Calibri" pitchFamily="34" charset="0"/>
              </a:rPr>
              <a:t>Підзвітні та підконтрольні народові через </a:t>
            </a:r>
            <a:r>
              <a:rPr lang="uk-UA" sz="1700" b="1">
                <a:latin typeface="Calibri" pitchFamily="34" charset="0"/>
              </a:rPr>
              <a:t>Е-Майдан </a:t>
            </a:r>
            <a:r>
              <a:rPr lang="uk-UA" sz="1700">
                <a:latin typeface="Calibri" pitchFamily="34" charset="0"/>
              </a:rPr>
              <a:t>(відкритий доступ до всіх документів, можливість  оперативного волевияв-лення народу та прояв законодавчої ініціативи)</a:t>
            </a:r>
            <a:endParaRPr lang="uk-UA" sz="1700" b="1">
              <a:latin typeface="Calibri" pitchFamily="34" charset="0"/>
            </a:endParaRPr>
          </a:p>
        </p:txBody>
      </p:sp>
      <p:sp>
        <p:nvSpPr>
          <p:cNvPr id="14338" name="Title 1"/>
          <p:cNvSpPr>
            <a:spLocks noGrp="1"/>
          </p:cNvSpPr>
          <p:nvPr>
            <p:ph type="title"/>
          </p:nvPr>
        </p:nvSpPr>
        <p:spPr>
          <a:xfrm>
            <a:off x="34925" y="115888"/>
            <a:ext cx="5629275" cy="792162"/>
          </a:xfrm>
        </p:spPr>
        <p:txBody>
          <a:bodyPr/>
          <a:lstStyle/>
          <a:p>
            <a:pPr eaLnBrk="1" hangingPunct="1"/>
            <a:r>
              <a:rPr lang="uk-UA" sz="2400" b="1" smtClean="0"/>
              <a:t>УНІТАРНА ПАРЛАМЕНТСКО-ПРЕЗИДЕНТСЬКА РЕСПУБЛІКА</a:t>
            </a:r>
            <a:endParaRPr lang="uk-UA" sz="3200" b="1" smtClean="0"/>
          </a:p>
        </p:txBody>
      </p:sp>
      <p:pic>
        <p:nvPicPr>
          <p:cNvPr id="1027" name="Picture 3"/>
          <p:cNvPicPr>
            <a:picLocks noChangeAspect="1" noChangeArrowheads="1"/>
          </p:cNvPicPr>
          <p:nvPr/>
        </p:nvPicPr>
        <p:blipFill rotWithShape="1">
          <a:blip r:embed="rId2">
            <a:extLst>
              <a:ext uri="{28A0092B-C50C-407E-A947-70E740481C1C}"/>
            </a:extLst>
          </a:blip>
          <a:srcRect l="16785" t="2673" r="16974" b="5635"/>
          <a:stretch/>
        </p:blipFill>
        <p:spPr bwMode="auto">
          <a:xfrm>
            <a:off x="2896227" y="2060848"/>
            <a:ext cx="3259949" cy="3384376"/>
          </a:xfrm>
          <a:prstGeom prst="rect">
            <a:avLst/>
          </a:prstGeom>
          <a:noFill/>
          <a:ln>
            <a:noFill/>
          </a:ln>
          <a:effectLst>
            <a:outerShdw dist="35921" dir="2700000" algn="ctr" rotWithShape="0">
              <a:schemeClr val="bg2"/>
            </a:outerShdw>
            <a:softEdge rad="317500"/>
          </a:effectLst>
          <a:extLst>
            <a:ext uri="{909E8E84-426E-40DD-AFC4-6F175D3DCCD1}"/>
            <a:ext uri="{91240B29-F687-4F45-9708-019B960494DF}"/>
          </a:extLst>
        </p:spPr>
      </p:pic>
      <p:sp>
        <p:nvSpPr>
          <p:cNvPr id="7" name="Content Placeholder 3"/>
          <p:cNvSpPr txBox="1">
            <a:spLocks/>
          </p:cNvSpPr>
          <p:nvPr/>
        </p:nvSpPr>
        <p:spPr>
          <a:xfrm>
            <a:off x="179388" y="1700213"/>
            <a:ext cx="3059112" cy="4608512"/>
          </a:xfrm>
          <a:prstGeom prst="rect">
            <a:avLst/>
          </a:prstGeom>
          <a:gradFill>
            <a:gsLst>
              <a:gs pos="44000">
                <a:srgbClr val="FFFF00"/>
              </a:gs>
              <a:gs pos="64000">
                <a:srgbClr val="FFFF00"/>
              </a:gs>
              <a:gs pos="85000">
                <a:schemeClr val="bg1"/>
              </a:gs>
              <a:gs pos="100000">
                <a:schemeClr val="bg1"/>
              </a:gs>
            </a:gsLst>
            <a:lin ang="0" scaled="1"/>
          </a:gradFill>
        </p:spPr>
        <p:txBody>
          <a:bodyPr>
            <a:norm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fontAlgn="auto">
              <a:spcAft>
                <a:spcPts val="0"/>
              </a:spcAft>
              <a:buFont typeface="Arial" panose="020B0604020202020204" pitchFamily="34" charset="0"/>
              <a:buNone/>
              <a:defRPr/>
            </a:pPr>
            <a:r>
              <a:rPr lang="ru-RU" b="1" dirty="0" smtClean="0"/>
              <a:t>Народ</a:t>
            </a:r>
          </a:p>
          <a:p>
            <a:pPr fontAlgn="auto">
              <a:spcAft>
                <a:spcPts val="0"/>
              </a:spcAft>
              <a:buFont typeface="Wingdings" panose="05000000000000000000" pitchFamily="2" charset="2"/>
              <a:buChar char="v"/>
              <a:defRPr/>
            </a:pPr>
            <a:r>
              <a:rPr lang="uk-UA" sz="1800" dirty="0"/>
              <a:t>Є</a:t>
            </a:r>
            <a:r>
              <a:rPr lang="uk-UA" sz="1800" dirty="0" smtClean="0"/>
              <a:t>дине </a:t>
            </a:r>
            <a:r>
              <a:rPr lang="uk-UA" sz="1800" b="1" dirty="0" smtClean="0"/>
              <a:t>джерело влади</a:t>
            </a:r>
            <a:endParaRPr lang="uk-UA" sz="1800" dirty="0" smtClean="0"/>
          </a:p>
          <a:p>
            <a:pPr fontAlgn="auto">
              <a:spcAft>
                <a:spcPts val="0"/>
              </a:spcAft>
              <a:buFont typeface="Wingdings" panose="05000000000000000000" pitchFamily="2" charset="2"/>
              <a:buChar char="v"/>
              <a:defRPr/>
            </a:pPr>
            <a:r>
              <a:rPr lang="uk-UA" sz="1800" b="1" dirty="0" smtClean="0"/>
              <a:t>Майдан</a:t>
            </a:r>
            <a:r>
              <a:rPr lang="uk-UA" sz="1800" dirty="0" smtClean="0"/>
              <a:t> – екстренна форма волевиявлення народу</a:t>
            </a:r>
          </a:p>
          <a:p>
            <a:pPr fontAlgn="auto">
              <a:spcAft>
                <a:spcPts val="0"/>
              </a:spcAft>
              <a:buFont typeface="Wingdings" panose="05000000000000000000" pitchFamily="2" charset="2"/>
              <a:buChar char="v"/>
              <a:defRPr/>
            </a:pPr>
            <a:r>
              <a:rPr lang="uk-UA" sz="1800" b="1" dirty="0" smtClean="0"/>
              <a:t>Обирає та відкликає </a:t>
            </a:r>
            <a:r>
              <a:rPr lang="uk-UA" sz="1800" dirty="0" smtClean="0"/>
              <a:t>представників у владі</a:t>
            </a:r>
          </a:p>
          <a:p>
            <a:pPr fontAlgn="auto">
              <a:spcAft>
                <a:spcPts val="0"/>
              </a:spcAft>
              <a:buFont typeface="Wingdings" panose="05000000000000000000" pitchFamily="2" charset="2"/>
              <a:buChar char="v"/>
              <a:defRPr/>
            </a:pPr>
            <a:r>
              <a:rPr lang="uk-UA" sz="1800" b="1" dirty="0" smtClean="0"/>
              <a:t>Кожен </a:t>
            </a:r>
            <a:r>
              <a:rPr lang="uk-UA" sz="1800" dirty="0" smtClean="0"/>
              <a:t>громадянин має право законодавчої ініціативи</a:t>
            </a:r>
          </a:p>
          <a:p>
            <a:pPr fontAlgn="auto">
              <a:spcAft>
                <a:spcPts val="0"/>
              </a:spcAft>
              <a:buFont typeface="Wingdings" panose="05000000000000000000" pitchFamily="2" charset="2"/>
              <a:buChar char="v"/>
              <a:defRPr/>
            </a:pPr>
            <a:r>
              <a:rPr lang="uk-UA" sz="1800" dirty="0" smtClean="0"/>
              <a:t>Взаємодіє у </a:t>
            </a:r>
            <a:r>
              <a:rPr lang="uk-UA" sz="1800" b="1" dirty="0" smtClean="0"/>
              <a:t>Громадах</a:t>
            </a:r>
          </a:p>
          <a:p>
            <a:pPr fontAlgn="auto">
              <a:spcAft>
                <a:spcPts val="0"/>
              </a:spcAft>
              <a:buFont typeface="Wingdings" panose="05000000000000000000" pitchFamily="2" charset="2"/>
              <a:buChar char="v"/>
              <a:defRPr/>
            </a:pPr>
            <a:r>
              <a:rPr lang="uk-UA" sz="1800" b="1" dirty="0" smtClean="0"/>
              <a:t>«Презумпція невинуватості»</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395288" y="115888"/>
            <a:ext cx="4978400" cy="1009650"/>
          </a:xfrm>
        </p:spPr>
        <p:txBody>
          <a:bodyPr/>
          <a:lstStyle/>
          <a:p>
            <a:pPr eaLnBrk="1" hangingPunct="1"/>
            <a:r>
              <a:rPr lang="uk-UA" sz="2400" b="1" smtClean="0"/>
              <a:t>УНІТАРНА КРАЇНА ІЗ СИЛЬНОЮ, НЕЗАЛЕЖНОЮ СИСТЕМОЮ САМОВРЯДУВАННЯ</a:t>
            </a:r>
            <a:endParaRPr lang="en-US" sz="2400" b="1" smtClean="0"/>
          </a:p>
        </p:txBody>
      </p:sp>
      <p:sp>
        <p:nvSpPr>
          <p:cNvPr id="15362" name="Content Placeholder 2"/>
          <p:cNvSpPr>
            <a:spLocks noGrp="1"/>
          </p:cNvSpPr>
          <p:nvPr>
            <p:ph idx="1"/>
          </p:nvPr>
        </p:nvSpPr>
        <p:spPr>
          <a:xfrm>
            <a:off x="539750" y="1268413"/>
            <a:ext cx="8229600" cy="5256212"/>
          </a:xfrm>
        </p:spPr>
        <p:txBody>
          <a:bodyPr/>
          <a:lstStyle/>
          <a:p>
            <a:pPr eaLnBrk="1" hangingPunct="1">
              <a:lnSpc>
                <a:spcPct val="80000"/>
              </a:lnSpc>
            </a:pPr>
            <a:r>
              <a:rPr lang="ru-RU" sz="2200" b="1" smtClean="0"/>
              <a:t>Баланс:</a:t>
            </a:r>
            <a:r>
              <a:rPr lang="ru-RU" sz="2200" smtClean="0"/>
              <a:t> збалансованість повноважень усіх гілок влади та їх відповідальність перед країною як запобіжник від узурпації влади</a:t>
            </a:r>
          </a:p>
          <a:p>
            <a:pPr eaLnBrk="1" hangingPunct="1">
              <a:lnSpc>
                <a:spcPct val="80000"/>
              </a:lnSpc>
            </a:pPr>
            <a:r>
              <a:rPr lang="ru-RU" sz="2200" b="1" smtClean="0"/>
              <a:t>Прозорість:</a:t>
            </a:r>
            <a:r>
              <a:rPr lang="ru-RU" sz="2200" smtClean="0"/>
              <a:t> чіткість та зрозумілість дії механізмів системи державної влади та самоврядування</a:t>
            </a:r>
            <a:endParaRPr lang="en-US" sz="2200" b="1" smtClean="0"/>
          </a:p>
          <a:p>
            <a:pPr eaLnBrk="1" hangingPunct="1">
              <a:lnSpc>
                <a:spcPct val="80000"/>
              </a:lnSpc>
            </a:pPr>
            <a:r>
              <a:rPr lang="ru-RU" sz="2200" b="1" smtClean="0"/>
              <a:t>Функціональність:</a:t>
            </a:r>
            <a:r>
              <a:rPr lang="ru-RU" sz="2200" smtClean="0"/>
              <a:t> здатність органів влади швидко реагувати на потреби народу; відсутність зайвих елементів у системі органів влади та самоврядування</a:t>
            </a:r>
            <a:endParaRPr lang="en-US" sz="2200" b="1" smtClean="0"/>
          </a:p>
          <a:p>
            <a:pPr eaLnBrk="1" hangingPunct="1">
              <a:lnSpc>
                <a:spcPct val="80000"/>
              </a:lnSpc>
            </a:pPr>
            <a:r>
              <a:rPr lang="ru-RU" sz="2200" b="1" smtClean="0"/>
              <a:t>Ефективність:</a:t>
            </a:r>
            <a:r>
              <a:rPr lang="ru-RU" sz="2200" smtClean="0"/>
              <a:t> здатність влади досягати максимальних результатів за умов використання мінімального (але достатнього) обсягу ресурсів</a:t>
            </a:r>
            <a:endParaRPr lang="uk-UA" sz="2200" smtClean="0"/>
          </a:p>
          <a:p>
            <a:pPr eaLnBrk="1" hangingPunct="1">
              <a:lnSpc>
                <a:spcPct val="80000"/>
              </a:lnSpc>
            </a:pPr>
            <a:r>
              <a:rPr lang="uk-UA" sz="2200" b="1" smtClean="0"/>
              <a:t>Системність:</a:t>
            </a:r>
            <a:r>
              <a:rPr lang="uk-UA" sz="2200" smtClean="0"/>
              <a:t> ефективній взаємозв</a:t>
            </a:r>
            <a:r>
              <a:rPr lang="en-US" sz="2200" smtClean="0"/>
              <a:t>’</a:t>
            </a:r>
            <a:r>
              <a:rPr lang="uk-UA" sz="2200" smtClean="0"/>
              <a:t>язок між усіма елементами системи управління</a:t>
            </a:r>
            <a:endParaRPr lang="uk-UA" sz="2200" b="1" smtClean="0"/>
          </a:p>
          <a:p>
            <a:pPr eaLnBrk="1" hangingPunct="1">
              <a:lnSpc>
                <a:spcPct val="80000"/>
              </a:lnSpc>
            </a:pPr>
            <a:r>
              <a:rPr lang="uk-UA" sz="2200" b="1" smtClean="0"/>
              <a:t>Залученість </a:t>
            </a:r>
            <a:r>
              <a:rPr lang="uk-UA" sz="2200" smtClean="0"/>
              <a:t>громадян до ефективного управління державою</a:t>
            </a:r>
            <a:endParaRPr lang="uk-UA" sz="2200" b="1" smtClean="0"/>
          </a:p>
          <a:p>
            <a:pPr eaLnBrk="1" hangingPunct="1">
              <a:lnSpc>
                <a:spcPct val="80000"/>
              </a:lnSpc>
            </a:pPr>
            <a:r>
              <a:rPr lang="uk-UA" sz="2200" b="1" smtClean="0"/>
              <a:t>Захищеність </a:t>
            </a:r>
            <a:r>
              <a:rPr lang="uk-UA" sz="2200" smtClean="0"/>
              <a:t>країни від узурпації повноти влади будь-якою з владних гілок</a:t>
            </a:r>
            <a:endParaRPr lang="uk-UA" sz="2200" b="1" smtClean="0"/>
          </a:p>
          <a:p>
            <a:pPr eaLnBrk="1" hangingPunct="1">
              <a:lnSpc>
                <a:spcPct val="80000"/>
              </a:lnSpc>
            </a:pPr>
            <a:r>
              <a:rPr lang="uk-UA" sz="2200" b="1" smtClean="0"/>
              <a:t>Відповідальність </a:t>
            </a:r>
            <a:r>
              <a:rPr lang="uk-UA" sz="2200" smtClean="0"/>
              <a:t>адекватне та справедливе покарання за неправомірні дії владних інституції</a:t>
            </a:r>
            <a:endParaRPr lang="en-US" sz="2200" b="1" smtClean="0"/>
          </a:p>
          <a:p>
            <a:pPr eaLnBrk="1" hangingPunct="1">
              <a:lnSpc>
                <a:spcPct val="80000"/>
              </a:lnSpc>
            </a:pPr>
            <a:endParaRPr lang="en-US" sz="220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395288" y="260350"/>
            <a:ext cx="4978400" cy="865188"/>
          </a:xfrm>
        </p:spPr>
        <p:txBody>
          <a:bodyPr/>
          <a:lstStyle/>
          <a:p>
            <a:pPr eaLnBrk="1" hangingPunct="1"/>
            <a:r>
              <a:rPr lang="uk-UA" sz="2400" b="1" smtClean="0"/>
              <a:t>ПРОФЕСІОНАЛИ ПІД КОНТРОЛЕМ</a:t>
            </a:r>
            <a:endParaRPr lang="en-US" sz="2400" b="1" smtClean="0"/>
          </a:p>
        </p:txBody>
      </p:sp>
      <p:graphicFrame>
        <p:nvGraphicFramePr>
          <p:cNvPr id="4" name="Content Placeholder 3"/>
          <p:cNvGraphicFramePr>
            <a:graphicFrameLocks noGrp="1"/>
          </p:cNvGraphicFramePr>
          <p:nvPr>
            <p:ph idx="1"/>
          </p:nvPr>
        </p:nvGraphicFramePr>
        <p:xfrm>
          <a:off x="0" y="1340768"/>
          <a:ext cx="9144000" cy="53285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6387" name="Rectangle 4"/>
          <p:cNvSpPr>
            <a:spLocks noChangeArrowheads="1"/>
          </p:cNvSpPr>
          <p:nvPr/>
        </p:nvSpPr>
        <p:spPr bwMode="auto">
          <a:xfrm>
            <a:off x="2916238" y="1268413"/>
            <a:ext cx="6227762" cy="2016125"/>
          </a:xfrm>
          <a:prstGeom prst="rect">
            <a:avLst/>
          </a:prstGeom>
          <a:solidFill>
            <a:srgbClr val="800000"/>
          </a:solidFill>
          <a:ln w="9525">
            <a:solidFill>
              <a:schemeClr val="tx1"/>
            </a:solidFill>
            <a:miter lim="800000"/>
            <a:headEnd/>
            <a:tailEnd/>
          </a:ln>
        </p:spPr>
        <p:txBody>
          <a:bodyPr wrap="none" anchor="ctr"/>
          <a:lstStyle/>
          <a:p>
            <a:endParaRPr lang="ru-RU"/>
          </a:p>
        </p:txBody>
      </p:sp>
      <p:sp>
        <p:nvSpPr>
          <p:cNvPr id="16388" name="Text Box 5"/>
          <p:cNvSpPr txBox="1">
            <a:spLocks noChangeArrowheads="1"/>
          </p:cNvSpPr>
          <p:nvPr/>
        </p:nvSpPr>
        <p:spPr bwMode="auto">
          <a:xfrm>
            <a:off x="3059113" y="1412875"/>
            <a:ext cx="6084887" cy="1736725"/>
          </a:xfrm>
          <a:prstGeom prst="rect">
            <a:avLst/>
          </a:prstGeom>
          <a:noFill/>
          <a:ln w="9525">
            <a:noFill/>
            <a:miter lim="800000"/>
            <a:headEnd/>
            <a:tailEnd/>
          </a:ln>
        </p:spPr>
        <p:txBody>
          <a:bodyPr>
            <a:spAutoFit/>
          </a:bodyPr>
          <a:lstStyle/>
          <a:p>
            <a:pPr>
              <a:spcBef>
                <a:spcPct val="50000"/>
              </a:spcBef>
              <a:buFontTx/>
              <a:buChar char="•"/>
            </a:pPr>
            <a:r>
              <a:rPr lang="uk-UA" sz="1200" b="1">
                <a:solidFill>
                  <a:schemeClr val="bg1"/>
                </a:solidFill>
                <a:latin typeface="Calibri" pitchFamily="34" charset="0"/>
              </a:rPr>
              <a:t>Вищий представницький та законодавчий орган державної влади в країни – Двух палатний парламент, який обирається на загальних виборах. Верхня палата (сенат) – за регіональними списками, нижня (палата депутатів) на пропорційній основі. Сентат стримує партійні ініціативи Палати депутатів </a:t>
            </a:r>
          </a:p>
          <a:p>
            <a:pPr>
              <a:spcBef>
                <a:spcPct val="50000"/>
              </a:spcBef>
              <a:buFontTx/>
              <a:buChar char="•"/>
            </a:pPr>
            <a:r>
              <a:rPr lang="uk-UA" sz="1200" b="1">
                <a:solidFill>
                  <a:schemeClr val="bg1"/>
                </a:solidFill>
                <a:latin typeface="Calibri" pitchFamily="34" charset="0"/>
              </a:rPr>
              <a:t>Призначає Голову та персональний склад Уряду; Призначає голов Бюро Національної Безпеки, Національного Слідчого Бюро, Національного Банку України; </a:t>
            </a:r>
          </a:p>
          <a:p>
            <a:pPr>
              <a:spcBef>
                <a:spcPct val="50000"/>
              </a:spcBef>
              <a:buFontTx/>
              <a:buChar char="•"/>
            </a:pPr>
            <a:r>
              <a:rPr lang="uk-UA" sz="1200" b="1">
                <a:solidFill>
                  <a:schemeClr val="bg1"/>
                </a:solidFill>
                <a:latin typeface="Calibri" pitchFamily="34" charset="0"/>
              </a:rPr>
              <a:t>Громадяни держави, громадські організації, партії та державні установи мають рівне право законодавчої ініціативи.</a:t>
            </a:r>
          </a:p>
        </p:txBody>
      </p:sp>
      <p:sp>
        <p:nvSpPr>
          <p:cNvPr id="16389" name="Rectangle 6"/>
          <p:cNvSpPr>
            <a:spLocks noChangeArrowheads="1"/>
          </p:cNvSpPr>
          <p:nvPr/>
        </p:nvSpPr>
        <p:spPr bwMode="auto">
          <a:xfrm>
            <a:off x="2916238" y="3357563"/>
            <a:ext cx="6227762" cy="1800225"/>
          </a:xfrm>
          <a:prstGeom prst="rect">
            <a:avLst/>
          </a:prstGeom>
          <a:solidFill>
            <a:srgbClr val="FF9900"/>
          </a:solidFill>
          <a:ln w="9525">
            <a:solidFill>
              <a:schemeClr val="tx1"/>
            </a:solidFill>
            <a:miter lim="800000"/>
            <a:headEnd/>
            <a:tailEnd/>
          </a:ln>
        </p:spPr>
        <p:txBody>
          <a:bodyPr wrap="none" anchor="ctr"/>
          <a:lstStyle/>
          <a:p>
            <a:endParaRPr lang="ru-RU"/>
          </a:p>
        </p:txBody>
      </p:sp>
      <p:sp>
        <p:nvSpPr>
          <p:cNvPr id="16390" name="Text Box 8"/>
          <p:cNvSpPr txBox="1">
            <a:spLocks noChangeArrowheads="1"/>
          </p:cNvSpPr>
          <p:nvPr/>
        </p:nvSpPr>
        <p:spPr bwMode="auto">
          <a:xfrm>
            <a:off x="2989263" y="3429000"/>
            <a:ext cx="5975350" cy="1738313"/>
          </a:xfrm>
          <a:prstGeom prst="rect">
            <a:avLst/>
          </a:prstGeom>
          <a:noFill/>
          <a:ln w="9525">
            <a:noFill/>
            <a:miter lim="800000"/>
            <a:headEnd/>
            <a:tailEnd/>
          </a:ln>
        </p:spPr>
        <p:txBody>
          <a:bodyPr>
            <a:spAutoFit/>
          </a:bodyPr>
          <a:lstStyle/>
          <a:p>
            <a:pPr>
              <a:spcBef>
                <a:spcPct val="50000"/>
              </a:spcBef>
              <a:buFontTx/>
              <a:buChar char="•"/>
            </a:pPr>
            <a:r>
              <a:rPr lang="uk-UA" sz="1200" b="1">
                <a:latin typeface="Calibri" pitchFamily="34" charset="0"/>
              </a:rPr>
              <a:t> Обирається всенародним голосуванням</a:t>
            </a:r>
          </a:p>
          <a:p>
            <a:pPr>
              <a:spcBef>
                <a:spcPct val="50000"/>
              </a:spcBef>
              <a:buFontTx/>
              <a:buChar char="•"/>
            </a:pPr>
            <a:r>
              <a:rPr lang="uk-UA" sz="1200" b="1">
                <a:latin typeface="Calibri" pitchFamily="34" charset="0"/>
              </a:rPr>
              <a:t> Є Головою держави, верховним головнокомандувачем</a:t>
            </a:r>
          </a:p>
          <a:p>
            <a:pPr>
              <a:spcBef>
                <a:spcPct val="50000"/>
              </a:spcBef>
              <a:buFontTx/>
              <a:buChar char="•"/>
            </a:pPr>
            <a:r>
              <a:rPr lang="uk-UA" sz="1200" b="1">
                <a:latin typeface="Calibri" pitchFamily="34" charset="0"/>
              </a:rPr>
              <a:t>  Є гарантом дотримання Конституції, прав та свобод громадян</a:t>
            </a:r>
          </a:p>
          <a:p>
            <a:pPr>
              <a:spcBef>
                <a:spcPct val="50000"/>
              </a:spcBef>
              <a:buFontTx/>
              <a:buChar char="•"/>
            </a:pPr>
            <a:r>
              <a:rPr lang="uk-UA" sz="1200" b="1">
                <a:latin typeface="Calibri" pitchFamily="34" charset="0"/>
              </a:rPr>
              <a:t> Має право відповідального вето на рішення парламенту та по кандидатурах членів Уряду</a:t>
            </a:r>
          </a:p>
          <a:p>
            <a:pPr>
              <a:spcBef>
                <a:spcPct val="50000"/>
              </a:spcBef>
              <a:buFontTx/>
              <a:buChar char="•"/>
            </a:pPr>
            <a:r>
              <a:rPr lang="uk-UA" sz="1200" b="1">
                <a:latin typeface="Calibri" pitchFamily="34" charset="0"/>
              </a:rPr>
              <a:t> Призначає голів Антикорупційного, Головного Державного атестаційного, Антимонопольного Комітетів та Комітенту з прав людини</a:t>
            </a:r>
            <a:endParaRPr lang="ru-RU" sz="1200" b="1">
              <a:latin typeface="Calibri" pitchFamily="34" charset="0"/>
            </a:endParaRPr>
          </a:p>
        </p:txBody>
      </p:sp>
      <p:sp>
        <p:nvSpPr>
          <p:cNvPr id="16391" name="Rectangle 9"/>
          <p:cNvSpPr>
            <a:spLocks noChangeArrowheads="1"/>
          </p:cNvSpPr>
          <p:nvPr/>
        </p:nvSpPr>
        <p:spPr bwMode="auto">
          <a:xfrm>
            <a:off x="2987675" y="5302250"/>
            <a:ext cx="6156325" cy="1223963"/>
          </a:xfrm>
          <a:prstGeom prst="rect">
            <a:avLst/>
          </a:prstGeom>
          <a:solidFill>
            <a:schemeClr val="accent1"/>
          </a:solidFill>
          <a:ln w="9525">
            <a:solidFill>
              <a:schemeClr val="tx1"/>
            </a:solidFill>
            <a:miter lim="800000"/>
            <a:headEnd/>
            <a:tailEnd/>
          </a:ln>
        </p:spPr>
        <p:txBody>
          <a:bodyPr wrap="none" anchor="ctr"/>
          <a:lstStyle/>
          <a:p>
            <a:endParaRPr lang="ru-RU"/>
          </a:p>
        </p:txBody>
      </p:sp>
      <p:sp>
        <p:nvSpPr>
          <p:cNvPr id="16392" name="Text Box 10"/>
          <p:cNvSpPr txBox="1">
            <a:spLocks noChangeArrowheads="1"/>
          </p:cNvSpPr>
          <p:nvPr/>
        </p:nvSpPr>
        <p:spPr bwMode="auto">
          <a:xfrm>
            <a:off x="3059113" y="5373688"/>
            <a:ext cx="5905500" cy="1082675"/>
          </a:xfrm>
          <a:prstGeom prst="rect">
            <a:avLst/>
          </a:prstGeom>
          <a:noFill/>
          <a:ln w="9525">
            <a:noFill/>
            <a:miter lim="800000"/>
            <a:headEnd/>
            <a:tailEnd/>
          </a:ln>
        </p:spPr>
        <p:txBody>
          <a:bodyPr>
            <a:spAutoFit/>
          </a:bodyPr>
          <a:lstStyle/>
          <a:p>
            <a:pPr>
              <a:spcBef>
                <a:spcPct val="50000"/>
              </a:spcBef>
              <a:buFontTx/>
              <a:buChar char="-"/>
            </a:pPr>
            <a:r>
              <a:rPr lang="uk-UA" sz="1000" b="1">
                <a:solidFill>
                  <a:schemeClr val="bg2"/>
                </a:solidFill>
                <a:latin typeface="Calibri" pitchFamily="34" charset="0"/>
              </a:rPr>
              <a:t> Обирається та призначається палатою депутатів</a:t>
            </a:r>
          </a:p>
          <a:p>
            <a:pPr>
              <a:spcBef>
                <a:spcPct val="50000"/>
              </a:spcBef>
              <a:buFontTx/>
              <a:buChar char="-"/>
            </a:pPr>
            <a:r>
              <a:rPr lang="uk-UA" sz="1000" b="1">
                <a:solidFill>
                  <a:schemeClr val="bg2"/>
                </a:solidFill>
                <a:latin typeface="Calibri" pitchFamily="34" charset="0"/>
              </a:rPr>
              <a:t> Складається с професіоналів, які формують міністерства для вирішення стратегічних питань та агентстства для термінових проектів. </a:t>
            </a:r>
          </a:p>
          <a:p>
            <a:pPr>
              <a:spcBef>
                <a:spcPct val="50000"/>
              </a:spcBef>
              <a:buFontTx/>
              <a:buChar char="-"/>
            </a:pPr>
            <a:r>
              <a:rPr lang="uk-UA" sz="1000" b="1">
                <a:solidFill>
                  <a:schemeClr val="bg2"/>
                </a:solidFill>
                <a:latin typeface="Calibri" pitchFamily="34" charset="0"/>
              </a:rPr>
              <a:t> Відставка може буде як всього уряду, так й окремих його представників </a:t>
            </a:r>
          </a:p>
          <a:p>
            <a:pPr>
              <a:spcBef>
                <a:spcPct val="50000"/>
              </a:spcBef>
              <a:buFontTx/>
              <a:buChar char="-"/>
            </a:pPr>
            <a:endParaRPr lang="ru-RU" sz="1000" b="1">
              <a:solidFill>
                <a:schemeClr val="bg2"/>
              </a:solidFill>
              <a:latin typeface="Calibri"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395288" y="260350"/>
            <a:ext cx="4978400" cy="865188"/>
          </a:xfrm>
        </p:spPr>
        <p:txBody>
          <a:bodyPr/>
          <a:lstStyle/>
          <a:p>
            <a:pPr eaLnBrk="1" hangingPunct="1"/>
            <a:r>
              <a:rPr lang="uk-UA" sz="2400" b="1" smtClean="0"/>
              <a:t>КЕРУЄМО ТА ВІДПОВІДАЄМО САМІ</a:t>
            </a:r>
            <a:endParaRPr lang="en-US" sz="2400" b="1" smtClean="0"/>
          </a:p>
        </p:txBody>
      </p:sp>
      <p:graphicFrame>
        <p:nvGraphicFramePr>
          <p:cNvPr id="4" name="Content Placeholder 3"/>
          <p:cNvGraphicFramePr>
            <a:graphicFrameLocks noGrp="1"/>
          </p:cNvGraphicFramePr>
          <p:nvPr>
            <p:ph idx="1"/>
          </p:nvPr>
        </p:nvGraphicFramePr>
        <p:xfrm>
          <a:off x="457200" y="1412874"/>
          <a:ext cx="8507288" cy="52564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7411" name="Rectangle 4"/>
          <p:cNvSpPr>
            <a:spLocks noChangeArrowheads="1"/>
          </p:cNvSpPr>
          <p:nvPr/>
        </p:nvSpPr>
        <p:spPr bwMode="auto">
          <a:xfrm>
            <a:off x="4572000" y="1484313"/>
            <a:ext cx="2160588" cy="288925"/>
          </a:xfrm>
          <a:prstGeom prst="rect">
            <a:avLst/>
          </a:prstGeom>
          <a:solidFill>
            <a:srgbClr val="FFCC00"/>
          </a:solidFill>
          <a:ln w="0">
            <a:noFill/>
            <a:miter lim="800000"/>
            <a:headEnd/>
            <a:tailEnd/>
          </a:ln>
        </p:spPr>
        <p:txBody>
          <a:bodyPr wrap="none" anchor="ctr"/>
          <a:lstStyle/>
          <a:p>
            <a:endParaRPr lang="ru-RU"/>
          </a:p>
        </p:txBody>
      </p:sp>
      <p:sp>
        <p:nvSpPr>
          <p:cNvPr id="17412" name="Text Box 5"/>
          <p:cNvSpPr txBox="1">
            <a:spLocks noChangeArrowheads="1"/>
          </p:cNvSpPr>
          <p:nvPr/>
        </p:nvSpPr>
        <p:spPr bwMode="auto">
          <a:xfrm>
            <a:off x="4500563" y="1412875"/>
            <a:ext cx="2447925" cy="366713"/>
          </a:xfrm>
          <a:prstGeom prst="rect">
            <a:avLst/>
          </a:prstGeom>
          <a:noFill/>
          <a:ln w="9525">
            <a:noFill/>
            <a:miter lim="800000"/>
            <a:headEnd/>
            <a:tailEnd/>
          </a:ln>
        </p:spPr>
        <p:txBody>
          <a:bodyPr>
            <a:spAutoFit/>
          </a:bodyPr>
          <a:lstStyle/>
          <a:p>
            <a:pPr>
              <a:spcBef>
                <a:spcPct val="50000"/>
              </a:spcBef>
            </a:pPr>
            <a:r>
              <a:rPr lang="uk-UA">
                <a:latin typeface="Calibri" pitchFamily="34" charset="0"/>
              </a:rPr>
              <a:t>обирається народом</a:t>
            </a:r>
            <a:endParaRPr lang="ru-RU">
              <a:latin typeface="Calibri"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xfrm>
            <a:off x="395288" y="260350"/>
            <a:ext cx="4978400" cy="865188"/>
          </a:xfrm>
        </p:spPr>
        <p:txBody>
          <a:bodyPr/>
          <a:lstStyle/>
          <a:p>
            <a:pPr eaLnBrk="1" hangingPunct="1"/>
            <a:r>
              <a:rPr lang="uk-UA" sz="2400" b="1" smtClean="0"/>
              <a:t>СПРАВЕДЛИВИЙ СУД – ЗАПОРУКА ЗДОРОВ</a:t>
            </a:r>
            <a:r>
              <a:rPr lang="en-US" sz="2400" b="1" smtClean="0"/>
              <a:t>’</a:t>
            </a:r>
            <a:r>
              <a:rPr lang="ru-RU" sz="2400" b="1" smtClean="0"/>
              <a:t>Я </a:t>
            </a:r>
            <a:r>
              <a:rPr lang="uk-UA" sz="2400" b="1" smtClean="0"/>
              <a:t>КРАЇНИ</a:t>
            </a:r>
            <a:endParaRPr lang="en-US" sz="2400" b="1" smtClean="0"/>
          </a:p>
        </p:txBody>
      </p:sp>
      <p:graphicFrame>
        <p:nvGraphicFramePr>
          <p:cNvPr id="5" name="Content Placeholder 4"/>
          <p:cNvGraphicFramePr>
            <a:graphicFrameLocks noGrp="1"/>
          </p:cNvGraphicFramePr>
          <p:nvPr>
            <p:ph idx="1"/>
          </p:nvPr>
        </p:nvGraphicFramePr>
        <p:xfrm>
          <a:off x="251520" y="2734429"/>
          <a:ext cx="8640960" cy="39364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8435" name="Text Box 4"/>
          <p:cNvSpPr txBox="1">
            <a:spLocks noChangeArrowheads="1"/>
          </p:cNvSpPr>
          <p:nvPr/>
        </p:nvSpPr>
        <p:spPr bwMode="auto">
          <a:xfrm>
            <a:off x="250825" y="1268413"/>
            <a:ext cx="8569325" cy="1368425"/>
          </a:xfrm>
          <a:prstGeom prst="rect">
            <a:avLst/>
          </a:prstGeom>
          <a:noFill/>
          <a:ln w="9525">
            <a:noFill/>
            <a:miter lim="800000"/>
            <a:headEnd/>
            <a:tailEnd/>
          </a:ln>
        </p:spPr>
        <p:txBody>
          <a:bodyPr>
            <a:spAutoFit/>
          </a:bodyPr>
          <a:lstStyle/>
          <a:p>
            <a:pPr>
              <a:spcBef>
                <a:spcPct val="50000"/>
              </a:spcBef>
            </a:pPr>
            <a:r>
              <a:rPr lang="uk-UA" sz="1400" b="1">
                <a:latin typeface="Calibri" pitchFamily="34" charset="0"/>
              </a:rPr>
              <a:t>Дворівнева система судочинства</a:t>
            </a:r>
          </a:p>
          <a:p>
            <a:pPr>
              <a:spcBef>
                <a:spcPct val="50000"/>
              </a:spcBef>
            </a:pPr>
            <a:r>
              <a:rPr lang="uk-UA" sz="1400" b="1">
                <a:latin typeface="Calibri" pitchFamily="34" charset="0"/>
              </a:rPr>
              <a:t>На рівні громади діє система виборних мирових суддів. </a:t>
            </a:r>
          </a:p>
          <a:p>
            <a:pPr>
              <a:spcBef>
                <a:spcPct val="50000"/>
              </a:spcBef>
            </a:pPr>
            <a:r>
              <a:rPr lang="uk-UA" sz="1400" b="1">
                <a:latin typeface="Calibri" pitchFamily="34" charset="0"/>
              </a:rPr>
              <a:t>Державна судова система складається з спеціалізованих судів по розгляду кримінальних, господарських, адміністративних та цивільних прав. Питання конституційного права віирішуєтьсятна рівні Верховного Суду.</a:t>
            </a:r>
            <a:endParaRPr lang="ru-RU" sz="1400" b="1">
              <a:latin typeface="Calibri"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p:cNvSpPr>
          <p:nvPr/>
        </p:nvSpPr>
        <p:spPr bwMode="auto">
          <a:xfrm>
            <a:off x="468313" y="404813"/>
            <a:ext cx="4978400" cy="865187"/>
          </a:xfrm>
          <a:prstGeom prst="rect">
            <a:avLst/>
          </a:prstGeom>
          <a:noFill/>
          <a:ln w="9525">
            <a:noFill/>
            <a:miter lim="800000"/>
            <a:headEnd/>
            <a:tailEnd/>
          </a:ln>
        </p:spPr>
        <p:txBody>
          <a:bodyPr anchor="ctr"/>
          <a:lstStyle/>
          <a:p>
            <a:pPr algn="ctr"/>
            <a:r>
              <a:rPr lang="uk-UA" sz="2400" b="1">
                <a:latin typeface="Calibri" pitchFamily="34" charset="0"/>
              </a:rPr>
              <a:t>ОСНОВНІ ЗАСАДИ НАЦІОНАЛЬНОЇ БЕЗПЕКИ</a:t>
            </a:r>
            <a:endParaRPr lang="en-US" sz="2400" b="1">
              <a:latin typeface="Calibri" pitchFamily="34" charset="0"/>
            </a:endParaRPr>
          </a:p>
        </p:txBody>
      </p:sp>
      <p:sp>
        <p:nvSpPr>
          <p:cNvPr id="19458" name="Rectangle 6"/>
          <p:cNvSpPr>
            <a:spLocks noChangeArrowheads="1"/>
          </p:cNvSpPr>
          <p:nvPr/>
        </p:nvSpPr>
        <p:spPr bwMode="auto">
          <a:xfrm>
            <a:off x="971550" y="1628775"/>
            <a:ext cx="7200900" cy="1944688"/>
          </a:xfrm>
          <a:prstGeom prst="rect">
            <a:avLst/>
          </a:prstGeom>
          <a:solidFill>
            <a:srgbClr val="FFFF00"/>
          </a:solidFill>
          <a:ln w="9525">
            <a:solidFill>
              <a:schemeClr val="tx1"/>
            </a:solidFill>
            <a:miter lim="800000"/>
            <a:headEnd/>
            <a:tailEnd/>
          </a:ln>
        </p:spPr>
        <p:txBody>
          <a:bodyPr wrap="none" anchor="ctr"/>
          <a:lstStyle/>
          <a:p>
            <a:endParaRPr lang="ru-RU"/>
          </a:p>
        </p:txBody>
      </p:sp>
      <p:sp>
        <p:nvSpPr>
          <p:cNvPr id="19459" name="Rectangle 7"/>
          <p:cNvSpPr>
            <a:spLocks noChangeArrowheads="1"/>
          </p:cNvSpPr>
          <p:nvPr/>
        </p:nvSpPr>
        <p:spPr bwMode="auto">
          <a:xfrm>
            <a:off x="971550" y="3860800"/>
            <a:ext cx="7200900" cy="2160588"/>
          </a:xfrm>
          <a:prstGeom prst="rect">
            <a:avLst/>
          </a:prstGeom>
          <a:solidFill>
            <a:schemeClr val="accent1"/>
          </a:solidFill>
          <a:ln w="9525">
            <a:solidFill>
              <a:schemeClr val="tx1"/>
            </a:solidFill>
            <a:miter lim="800000"/>
            <a:headEnd/>
            <a:tailEnd/>
          </a:ln>
        </p:spPr>
        <p:txBody>
          <a:bodyPr wrap="none" anchor="ctr"/>
          <a:lstStyle/>
          <a:p>
            <a:endParaRPr lang="ru-RU"/>
          </a:p>
        </p:txBody>
      </p:sp>
      <p:sp>
        <p:nvSpPr>
          <p:cNvPr id="19460" name="Text Box 8"/>
          <p:cNvSpPr txBox="1">
            <a:spLocks noChangeArrowheads="1"/>
          </p:cNvSpPr>
          <p:nvPr/>
        </p:nvSpPr>
        <p:spPr bwMode="auto">
          <a:xfrm>
            <a:off x="1042988" y="1773238"/>
            <a:ext cx="6913562" cy="366712"/>
          </a:xfrm>
          <a:prstGeom prst="rect">
            <a:avLst/>
          </a:prstGeom>
          <a:noFill/>
          <a:ln w="9525">
            <a:noFill/>
            <a:miter lim="800000"/>
            <a:headEnd/>
            <a:tailEnd/>
          </a:ln>
        </p:spPr>
        <p:txBody>
          <a:bodyPr>
            <a:spAutoFit/>
          </a:bodyPr>
          <a:lstStyle/>
          <a:p>
            <a:pPr>
              <a:spcBef>
                <a:spcPct val="50000"/>
              </a:spcBef>
            </a:pPr>
            <a:endParaRPr lang="ru-RU"/>
          </a:p>
        </p:txBody>
      </p:sp>
      <p:sp>
        <p:nvSpPr>
          <p:cNvPr id="19461" name="Text Box 9"/>
          <p:cNvSpPr txBox="1">
            <a:spLocks noChangeArrowheads="1"/>
          </p:cNvSpPr>
          <p:nvPr/>
        </p:nvSpPr>
        <p:spPr bwMode="auto">
          <a:xfrm>
            <a:off x="1042988" y="1773238"/>
            <a:ext cx="6985000" cy="1749425"/>
          </a:xfrm>
          <a:prstGeom prst="rect">
            <a:avLst/>
          </a:prstGeom>
          <a:noFill/>
          <a:ln w="9525">
            <a:noFill/>
            <a:miter lim="800000"/>
            <a:headEnd/>
            <a:tailEnd/>
          </a:ln>
        </p:spPr>
        <p:txBody>
          <a:bodyPr>
            <a:spAutoFit/>
          </a:bodyPr>
          <a:lstStyle/>
          <a:p>
            <a:pPr>
              <a:spcBef>
                <a:spcPct val="50000"/>
              </a:spcBef>
            </a:pPr>
            <a:r>
              <a:rPr lang="uk-UA" b="1">
                <a:latin typeface="Calibri" pitchFamily="34" charset="0"/>
              </a:rPr>
              <a:t>АРМІЯ</a:t>
            </a:r>
          </a:p>
          <a:p>
            <a:pPr>
              <a:spcBef>
                <a:spcPct val="50000"/>
              </a:spcBef>
            </a:pPr>
            <a:r>
              <a:rPr lang="uk-UA" sz="1400" b="1">
                <a:latin typeface="Calibri" pitchFamily="34" charset="0"/>
              </a:rPr>
              <a:t>Дворівнева армія – професійне ядро та добровільне коло резервістів, які мають право на володіння стрілеькою зброією (яке їм як безкоштовно надає держава, так і придбаною за власний кошт) та обов’язок прибути до місяця постіной діслокації при об’явленні війни, надзвичайного стану та ін. у продовж 12 годин, проходження періодичних навчальних зборів. Резервісти залучаються до виконання завдань у разі війни, надзвичайного лиха, або  акцій масового спротиву.</a:t>
            </a:r>
            <a:endParaRPr lang="ru-RU" sz="1400" b="1">
              <a:latin typeface="Calibri" pitchFamily="34" charset="0"/>
            </a:endParaRPr>
          </a:p>
        </p:txBody>
      </p:sp>
      <p:sp>
        <p:nvSpPr>
          <p:cNvPr id="19462" name="Text Box 10"/>
          <p:cNvSpPr txBox="1">
            <a:spLocks noChangeArrowheads="1"/>
          </p:cNvSpPr>
          <p:nvPr/>
        </p:nvSpPr>
        <p:spPr bwMode="auto">
          <a:xfrm>
            <a:off x="1042988" y="3933825"/>
            <a:ext cx="6985000" cy="2068513"/>
          </a:xfrm>
          <a:prstGeom prst="rect">
            <a:avLst/>
          </a:prstGeom>
          <a:noFill/>
          <a:ln w="9525">
            <a:noFill/>
            <a:miter lim="800000"/>
            <a:headEnd/>
            <a:tailEnd/>
          </a:ln>
        </p:spPr>
        <p:txBody>
          <a:bodyPr>
            <a:spAutoFit/>
          </a:bodyPr>
          <a:lstStyle/>
          <a:p>
            <a:pPr>
              <a:spcBef>
                <a:spcPct val="50000"/>
              </a:spcBef>
            </a:pPr>
            <a:r>
              <a:rPr lang="uk-UA" b="1">
                <a:solidFill>
                  <a:schemeClr val="bg2"/>
                </a:solidFill>
                <a:latin typeface="Calibri" pitchFamily="34" charset="0"/>
              </a:rPr>
              <a:t>ПІДРОЗДІЛИ ПО ПІДТРИМАННЮ СПОКОЮ</a:t>
            </a:r>
          </a:p>
          <a:p>
            <a:pPr>
              <a:spcBef>
                <a:spcPct val="50000"/>
              </a:spcBef>
            </a:pPr>
            <a:r>
              <a:rPr lang="uk-UA" sz="1400" b="1">
                <a:solidFill>
                  <a:schemeClr val="bg2"/>
                </a:solidFill>
                <a:latin typeface="Calibri" pitchFamily="34" charset="0"/>
              </a:rPr>
              <a:t>Муніципальна міліція може бути сформована на рівні громади та утримується за її кошт. До завдань ММ входить тільки дотримання правопорядку та профилактика правопорушень на підвідомчої території.  ММ не має права самостійно заарештовувати та вчиняти інші діїї, які порушують права громадян. ММ не має слідчих функцій та діє виключно в межах територіальної громади в рамках діючих на той момент кримінального, адміністративного та процесуального кодексів. </a:t>
            </a:r>
          </a:p>
          <a:p>
            <a:pPr>
              <a:spcBef>
                <a:spcPct val="50000"/>
              </a:spcBef>
            </a:pPr>
            <a:r>
              <a:rPr lang="uk-UA" sz="1400" b="1">
                <a:solidFill>
                  <a:schemeClr val="bg2"/>
                </a:solidFill>
                <a:latin typeface="Calibri" pitchFamily="34" charset="0"/>
              </a:rPr>
              <a:t>Ніяких спецпідрозділів у складі МВС не передбачається!</a:t>
            </a:r>
            <a:endParaRPr lang="ru-RU" sz="1400" b="1">
              <a:solidFill>
                <a:schemeClr val="bg2"/>
              </a:solidFill>
              <a:latin typeface="Calibri"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a:xfrm>
            <a:off x="395288" y="260350"/>
            <a:ext cx="4978400" cy="865188"/>
          </a:xfrm>
        </p:spPr>
        <p:txBody>
          <a:bodyPr/>
          <a:lstStyle/>
          <a:p>
            <a:pPr eaLnBrk="1" hangingPunct="1"/>
            <a:r>
              <a:rPr lang="uk-UA" sz="2400" b="1" smtClean="0"/>
              <a:t>НЕ КАЖІТЬ НАМ ЩО РОБИТИ, А МИ НЕ СКАЖЕМО КУДИ ВАМ ЙТИ</a:t>
            </a:r>
            <a:endParaRPr lang="en-US" sz="2400" b="1" smtClean="0"/>
          </a:p>
        </p:txBody>
      </p:sp>
      <p:graphicFrame>
        <p:nvGraphicFramePr>
          <p:cNvPr id="5" name="Content Placeholder 4"/>
          <p:cNvGraphicFramePr>
            <a:graphicFrameLocks noGrp="1"/>
          </p:cNvGraphicFramePr>
          <p:nvPr>
            <p:ph idx="1"/>
          </p:nvPr>
        </p:nvGraphicFramePr>
        <p:xfrm>
          <a:off x="179388" y="1341438"/>
          <a:ext cx="8785225" cy="5405437"/>
        </p:xfrm>
        <a:graphic>
          <a:graphicData uri="http://schemas.openxmlformats.org/drawingml/2006/table">
            <a:tbl>
              <a:tblPr firstRow="1" bandRow="1">
                <a:tableStyleId>{5C22544A-7EE6-4342-B048-85BDC9FD1C3A}</a:tableStyleId>
              </a:tblPr>
              <a:tblGrid>
                <a:gridCol w="1944216"/>
                <a:gridCol w="3276364"/>
                <a:gridCol w="3564396"/>
              </a:tblGrid>
              <a:tr h="370840">
                <a:tc>
                  <a:txBody>
                    <a:bodyPr/>
                    <a:lstStyle/>
                    <a:p>
                      <a:pPr algn="ctr"/>
                      <a:r>
                        <a:rPr lang="uk-UA" sz="1400" dirty="0" smtClean="0"/>
                        <a:t>ПАРАМЕТР</a:t>
                      </a:r>
                      <a:endParaRPr lang="en-US" sz="1400" dirty="0"/>
                    </a:p>
                  </a:txBody>
                  <a:tcPr/>
                </a:tc>
                <a:tc>
                  <a:txBody>
                    <a:bodyPr/>
                    <a:lstStyle/>
                    <a:p>
                      <a:pPr algn="ctr"/>
                      <a:r>
                        <a:rPr lang="uk-UA" sz="1400" dirty="0" smtClean="0"/>
                        <a:t>2014</a:t>
                      </a:r>
                      <a:r>
                        <a:rPr lang="uk-UA" sz="1400" baseline="0" dirty="0" smtClean="0"/>
                        <a:t> рік</a:t>
                      </a:r>
                      <a:endParaRPr lang="en-US" sz="1400" dirty="0"/>
                    </a:p>
                  </a:txBody>
                  <a:tcPr/>
                </a:tc>
                <a:tc>
                  <a:txBody>
                    <a:bodyPr/>
                    <a:lstStyle/>
                    <a:p>
                      <a:pPr algn="ctr"/>
                      <a:r>
                        <a:rPr lang="uk-UA" sz="1400" dirty="0" smtClean="0"/>
                        <a:t>2022</a:t>
                      </a:r>
                      <a:r>
                        <a:rPr lang="uk-UA" sz="1400" baseline="0" dirty="0" smtClean="0"/>
                        <a:t> рік</a:t>
                      </a:r>
                      <a:endParaRPr lang="en-US" sz="1400" dirty="0"/>
                    </a:p>
                  </a:txBody>
                  <a:tcPr/>
                </a:tc>
              </a:tr>
              <a:tr h="370840">
                <a:tc>
                  <a:txBody>
                    <a:bodyPr/>
                    <a:lstStyle/>
                    <a:p>
                      <a:r>
                        <a:rPr lang="uk-UA" sz="1200" dirty="0" smtClean="0"/>
                        <a:t>Президент</a:t>
                      </a:r>
                      <a:endParaRPr lang="en-US" sz="1200" dirty="0"/>
                    </a:p>
                  </a:txBody>
                  <a:tcPr anchor="ctr"/>
                </a:tc>
                <a:tc>
                  <a:txBody>
                    <a:bodyPr/>
                    <a:lstStyle/>
                    <a:p>
                      <a:pPr algn="ctr"/>
                      <a:r>
                        <a:rPr lang="uk-UA" sz="1200" dirty="0" smtClean="0"/>
                        <a:t>Велике ЦБ – Цар і Бог.</a:t>
                      </a:r>
                      <a:endParaRPr lang="en-US" sz="1200" dirty="0"/>
                    </a:p>
                  </a:txBody>
                  <a:tcPr anchor="ctr"/>
                </a:tc>
                <a:tc>
                  <a:txBody>
                    <a:bodyPr/>
                    <a:lstStyle/>
                    <a:p>
                      <a:pPr algn="ctr"/>
                      <a:r>
                        <a:rPr lang="uk-UA" sz="1200" dirty="0" smtClean="0"/>
                        <a:t>Підконтрольний</a:t>
                      </a:r>
                      <a:r>
                        <a:rPr lang="uk-UA" sz="1200" baseline="0" dirty="0" smtClean="0"/>
                        <a:t> Парламенту та народу. Відповідає за захист головних прав та свобод громадян, а також за прозорість усієї системи влади. У випадку неправомірноті застосування права вето переобирається</a:t>
                      </a:r>
                      <a:endParaRPr lang="en-US" sz="1200" dirty="0"/>
                    </a:p>
                  </a:txBody>
                  <a:tcPr anchor="ctr"/>
                </a:tc>
              </a:tr>
              <a:tr h="370840">
                <a:tc>
                  <a:txBody>
                    <a:bodyPr/>
                    <a:lstStyle/>
                    <a:p>
                      <a:r>
                        <a:rPr lang="uk-UA" sz="1200" dirty="0" smtClean="0"/>
                        <a:t>Парламент</a:t>
                      </a:r>
                      <a:endParaRPr lang="en-US" sz="1200" dirty="0"/>
                    </a:p>
                  </a:txBody>
                  <a:tcPr anchor="ctr"/>
                </a:tc>
                <a:tc>
                  <a:txBody>
                    <a:bodyPr/>
                    <a:lstStyle/>
                    <a:p>
                      <a:pPr algn="ctr"/>
                      <a:r>
                        <a:rPr lang="uk-UA" sz="1200" dirty="0" smtClean="0"/>
                        <a:t>Виражає</a:t>
                      </a:r>
                      <a:r>
                        <a:rPr lang="uk-UA" sz="1200" baseline="0" dirty="0" smtClean="0"/>
                        <a:t> волю олігархів. Виражає волю політичної більшості. Необмежена недоторканість депутатів усіх рівнів</a:t>
                      </a:r>
                      <a:endParaRPr lang="en-US" sz="1200" dirty="0"/>
                    </a:p>
                  </a:txBody>
                  <a:tcPr anchor="ctr"/>
                </a:tc>
                <a:tc>
                  <a:txBody>
                    <a:bodyPr/>
                    <a:lstStyle/>
                    <a:p>
                      <a:pPr algn="ctr"/>
                      <a:r>
                        <a:rPr lang="uk-UA" sz="1200" dirty="0" smtClean="0"/>
                        <a:t>Збалансовано</a:t>
                      </a:r>
                      <a:r>
                        <a:rPr lang="uk-UA" sz="1200" baseline="0" dirty="0" smtClean="0"/>
                        <a:t> виражає</a:t>
                      </a:r>
                      <a:r>
                        <a:rPr lang="uk-UA" sz="1200" dirty="0" smtClean="0"/>
                        <a:t> політичну волю</a:t>
                      </a:r>
                      <a:r>
                        <a:rPr lang="uk-UA" sz="1200" baseline="0" dirty="0" smtClean="0"/>
                        <a:t> народу та задовільняє потреби регіонів. Обмежена недоторканість депутатів. У випадку неконституційності прийнятих рішень переобирається</a:t>
                      </a:r>
                      <a:endParaRPr lang="en-US" sz="1200" dirty="0"/>
                    </a:p>
                  </a:txBody>
                  <a:tcPr anchor="ctr"/>
                </a:tc>
              </a:tr>
              <a:tr h="370840">
                <a:tc>
                  <a:txBody>
                    <a:bodyPr/>
                    <a:lstStyle/>
                    <a:p>
                      <a:r>
                        <a:rPr lang="uk-UA" sz="1200" dirty="0" smtClean="0"/>
                        <a:t>Уряд</a:t>
                      </a:r>
                      <a:endParaRPr lang="en-US" sz="1200" dirty="0"/>
                    </a:p>
                  </a:txBody>
                  <a:tcPr anchor="ctr"/>
                </a:tc>
                <a:tc>
                  <a:txBody>
                    <a:bodyPr/>
                    <a:lstStyle/>
                    <a:p>
                      <a:pPr algn="ctr"/>
                      <a:r>
                        <a:rPr lang="uk-UA" sz="1200" dirty="0" smtClean="0"/>
                        <a:t>Переважно</a:t>
                      </a:r>
                      <a:r>
                        <a:rPr lang="uk-UA" sz="1200" baseline="0" dirty="0" smtClean="0"/>
                        <a:t> політичний</a:t>
                      </a:r>
                      <a:endParaRPr lang="en-US" sz="1200" dirty="0"/>
                    </a:p>
                  </a:txBody>
                  <a:tcPr anchor="ctr"/>
                </a:tc>
                <a:tc>
                  <a:txBody>
                    <a:bodyPr/>
                    <a:lstStyle/>
                    <a:p>
                      <a:pPr algn="ctr"/>
                      <a:r>
                        <a:rPr lang="uk-UA" sz="1200" dirty="0" smtClean="0"/>
                        <a:t>Функціональний. Замість 21 портфеля</a:t>
                      </a:r>
                      <a:r>
                        <a:rPr lang="uk-UA" sz="1200" baseline="0" dirty="0" smtClean="0"/>
                        <a:t> – 12.</a:t>
                      </a:r>
                      <a:endParaRPr lang="en-US" sz="1200" dirty="0"/>
                    </a:p>
                  </a:txBody>
                  <a:tcPr anchor="ctr"/>
                </a:tc>
              </a:tr>
              <a:tr h="370840">
                <a:tc>
                  <a:txBody>
                    <a:bodyPr/>
                    <a:lstStyle/>
                    <a:p>
                      <a:r>
                        <a:rPr lang="uk-UA" sz="1200" dirty="0" smtClean="0"/>
                        <a:t>Судова влада</a:t>
                      </a:r>
                      <a:endParaRPr lang="en-US" sz="12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uk-UA" sz="1200" dirty="0" smtClean="0"/>
                        <a:t>«Телефонне</a:t>
                      </a:r>
                      <a:r>
                        <a:rPr lang="uk-UA" sz="1200" baseline="0" dirty="0" smtClean="0"/>
                        <a:t> судочинство</a:t>
                      </a:r>
                      <a:r>
                        <a:rPr lang="uk-UA" sz="1200" dirty="0" smtClean="0"/>
                        <a:t>»</a:t>
                      </a:r>
                      <a:endParaRPr lang="en-US" sz="1200" dirty="0" smtClean="0"/>
                    </a:p>
                  </a:txBody>
                  <a:tcPr anchor="ctr"/>
                </a:tc>
                <a:tc>
                  <a:txBody>
                    <a:bodyPr/>
                    <a:lstStyle/>
                    <a:p>
                      <a:pPr algn="ctr"/>
                      <a:r>
                        <a:rPr lang="uk-UA" sz="1200" dirty="0" smtClean="0"/>
                        <a:t>Виборність суддів</a:t>
                      </a:r>
                      <a:r>
                        <a:rPr lang="uk-UA" sz="1200" baseline="0" dirty="0" smtClean="0"/>
                        <a:t> на рівні громад. Наявність мирових суддів. Включає національні особливості громад</a:t>
                      </a:r>
                      <a:endParaRPr lang="en-US" sz="1200" dirty="0"/>
                    </a:p>
                  </a:txBody>
                  <a:tcPr anchor="ctr"/>
                </a:tc>
              </a:tr>
              <a:tr h="370840">
                <a:tc>
                  <a:txBody>
                    <a:bodyPr/>
                    <a:lstStyle/>
                    <a:p>
                      <a:r>
                        <a:rPr lang="uk-UA" sz="1200" dirty="0" smtClean="0"/>
                        <a:t>Центральна Виборча Комісія</a:t>
                      </a:r>
                      <a:endParaRPr lang="en-US" sz="1200" dirty="0"/>
                    </a:p>
                  </a:txBody>
                  <a:tcPr anchor="ctr"/>
                </a:tc>
                <a:tc>
                  <a:txBody>
                    <a:bodyPr/>
                    <a:lstStyle/>
                    <a:p>
                      <a:pPr algn="ctr"/>
                      <a:r>
                        <a:rPr lang="uk-UA" sz="1200" dirty="0" smtClean="0"/>
                        <a:t>Виконує замовлення влади</a:t>
                      </a:r>
                      <a:endParaRPr lang="en-US" sz="1200" dirty="0"/>
                    </a:p>
                  </a:txBody>
                  <a:tcPr anchor="ctr"/>
                </a:tc>
                <a:tc>
                  <a:txBody>
                    <a:bodyPr/>
                    <a:lstStyle/>
                    <a:p>
                      <a:pPr algn="ctr"/>
                      <a:r>
                        <a:rPr lang="uk-UA" sz="1200" dirty="0" smtClean="0"/>
                        <a:t>Обирається строком</a:t>
                      </a:r>
                      <a:r>
                        <a:rPr lang="uk-UA" sz="1200" baseline="0" dirty="0" smtClean="0"/>
                        <a:t> на 15 років без права на саморозпуск та часткову зміну персонального складу</a:t>
                      </a:r>
                      <a:endParaRPr lang="en-US" sz="1200" dirty="0"/>
                    </a:p>
                  </a:txBody>
                  <a:tcPr anchor="ctr"/>
                </a:tc>
              </a:tr>
              <a:tr h="370840">
                <a:tc>
                  <a:txBody>
                    <a:bodyPr/>
                    <a:lstStyle/>
                    <a:p>
                      <a:r>
                        <a:rPr lang="uk-UA" sz="1200" dirty="0" smtClean="0"/>
                        <a:t>Майдан</a:t>
                      </a:r>
                      <a:endParaRPr lang="en-US" sz="1200" dirty="0"/>
                    </a:p>
                  </a:txBody>
                  <a:tcPr anchor="ctr"/>
                </a:tc>
                <a:tc>
                  <a:txBody>
                    <a:bodyPr/>
                    <a:lstStyle/>
                    <a:p>
                      <a:pPr algn="ctr"/>
                      <a:r>
                        <a:rPr lang="uk-UA" sz="1200" dirty="0" smtClean="0"/>
                        <a:t>Нерегламентована форма народного волевиявлення</a:t>
                      </a:r>
                      <a:endParaRPr lang="en-US" sz="1200" dirty="0"/>
                    </a:p>
                  </a:txBody>
                  <a:tcPr anchor="ctr"/>
                </a:tc>
                <a:tc>
                  <a:txBody>
                    <a:bodyPr/>
                    <a:lstStyle/>
                    <a:p>
                      <a:pPr algn="ctr"/>
                      <a:r>
                        <a:rPr lang="uk-UA" sz="1200" dirty="0" smtClean="0"/>
                        <a:t>Є визнаною формою народного волевиявлення у скрайніх</a:t>
                      </a:r>
                      <a:r>
                        <a:rPr lang="uk-UA" sz="1200" baseline="0" dirty="0" smtClean="0"/>
                        <a:t> випадках</a:t>
                      </a:r>
                      <a:endParaRPr lang="en-US" sz="1200" dirty="0"/>
                    </a:p>
                  </a:txBody>
                  <a:tcPr anchor="ctr"/>
                </a:tc>
              </a:tr>
              <a:tr h="370840">
                <a:tc>
                  <a:txBody>
                    <a:bodyPr/>
                    <a:lstStyle/>
                    <a:p>
                      <a:r>
                        <a:rPr lang="uk-UA" sz="1200" dirty="0" smtClean="0"/>
                        <a:t>Армія</a:t>
                      </a:r>
                      <a:endParaRPr lang="en-US" sz="1200" dirty="0"/>
                    </a:p>
                  </a:txBody>
                  <a:tcPr anchor="ctr"/>
                </a:tc>
                <a:tc>
                  <a:txBody>
                    <a:bodyPr/>
                    <a:lstStyle/>
                    <a:p>
                      <a:pPr algn="ctr"/>
                      <a:r>
                        <a:rPr lang="en-US" sz="1200" dirty="0" smtClean="0"/>
                        <a:t>NO</a:t>
                      </a:r>
                      <a:r>
                        <a:rPr lang="en-US" sz="1200" baseline="0" dirty="0" smtClean="0"/>
                        <a:t> COMMENT</a:t>
                      </a:r>
                      <a:r>
                        <a:rPr lang="uk-UA" sz="1200" baseline="0" dirty="0" smtClean="0"/>
                        <a:t>, але молодці!!!</a:t>
                      </a:r>
                      <a:endParaRPr lang="en-US" sz="1200" dirty="0"/>
                    </a:p>
                  </a:txBody>
                  <a:tcPr anchor="ctr"/>
                </a:tc>
                <a:tc>
                  <a:txBody>
                    <a:bodyPr/>
                    <a:lstStyle/>
                    <a:p>
                      <a:pPr algn="ctr"/>
                      <a:r>
                        <a:rPr lang="uk-UA" sz="1200" baseline="0" dirty="0" smtClean="0"/>
                        <a:t>Дворівнева: професійне ядро та народне ополчення</a:t>
                      </a:r>
                      <a:endParaRPr lang="en-US" sz="1200" dirty="0"/>
                    </a:p>
                  </a:txBody>
                  <a:tcPr anchor="ctr"/>
                </a:tc>
              </a:tr>
              <a:tr h="370840">
                <a:tc>
                  <a:txBody>
                    <a:bodyPr/>
                    <a:lstStyle/>
                    <a:p>
                      <a:r>
                        <a:rPr lang="uk-UA" sz="1200" dirty="0" smtClean="0"/>
                        <a:t>Правоохоронна</a:t>
                      </a:r>
                      <a:r>
                        <a:rPr lang="uk-UA" sz="1200" baseline="0" dirty="0" smtClean="0"/>
                        <a:t> система</a:t>
                      </a:r>
                      <a:endParaRPr lang="en-US" sz="1200" dirty="0"/>
                    </a:p>
                  </a:txBody>
                  <a:tcPr anchor="ctr"/>
                </a:tc>
                <a:tc>
                  <a:txBody>
                    <a:bodyPr/>
                    <a:lstStyle/>
                    <a:p>
                      <a:pPr algn="ctr"/>
                      <a:r>
                        <a:rPr lang="uk-UA" sz="1200" dirty="0" smtClean="0"/>
                        <a:t>«Була б людина – стаття знайдеться»</a:t>
                      </a:r>
                      <a:endParaRPr lang="en-US" sz="1200" dirty="0"/>
                    </a:p>
                  </a:txBody>
                  <a:tcPr anchor="ctr"/>
                </a:tc>
                <a:tc>
                  <a:txBody>
                    <a:bodyPr/>
                    <a:lstStyle/>
                    <a:p>
                      <a:pPr algn="ctr"/>
                      <a:r>
                        <a:rPr lang="uk-UA" sz="1200" dirty="0" smtClean="0"/>
                        <a:t>Професінйість </a:t>
                      </a:r>
                      <a:r>
                        <a:rPr lang="uk-UA" sz="1200" baseline="0" dirty="0" smtClean="0"/>
                        <a:t> та компетентність. Баланс між ієрархічністю та виборністю</a:t>
                      </a:r>
                      <a:endParaRPr lang="en-US" sz="1200" dirty="0"/>
                    </a:p>
                  </a:txBody>
                  <a:tcPr anchor="ct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385763" y="260350"/>
            <a:ext cx="4978400" cy="865188"/>
          </a:xfrm>
        </p:spPr>
        <p:txBody>
          <a:bodyPr/>
          <a:lstStyle/>
          <a:p>
            <a:pPr eaLnBrk="1" hangingPunct="1"/>
            <a:r>
              <a:rPr lang="uk-UA" sz="2400" b="1" smtClean="0"/>
              <a:t>НЕ КАЖІТЬ НАМ ЩО РОБИТИ, АЛЕ МИ СКАЖЕМО КУДИ ВАМ ЙТИ</a:t>
            </a:r>
            <a:endParaRPr lang="en-US" sz="2400" b="1" smtClean="0"/>
          </a:p>
        </p:txBody>
      </p:sp>
      <p:graphicFrame>
        <p:nvGraphicFramePr>
          <p:cNvPr id="5" name="Content Placeholder 4"/>
          <p:cNvGraphicFramePr>
            <a:graphicFrameLocks noGrp="1"/>
          </p:cNvGraphicFramePr>
          <p:nvPr>
            <p:ph idx="1"/>
          </p:nvPr>
        </p:nvGraphicFramePr>
        <p:xfrm>
          <a:off x="179388" y="1412875"/>
          <a:ext cx="8785225" cy="4759325"/>
        </p:xfrm>
        <a:graphic>
          <a:graphicData uri="http://schemas.openxmlformats.org/drawingml/2006/table">
            <a:tbl>
              <a:tblPr firstRow="1" bandRow="1">
                <a:tableStyleId>{5C22544A-7EE6-4342-B048-85BDC9FD1C3A}</a:tableStyleId>
              </a:tblPr>
              <a:tblGrid>
                <a:gridCol w="1944216"/>
                <a:gridCol w="3276364"/>
                <a:gridCol w="3564396"/>
              </a:tblGrid>
              <a:tr h="370840">
                <a:tc>
                  <a:txBody>
                    <a:bodyPr/>
                    <a:lstStyle/>
                    <a:p>
                      <a:pPr algn="ctr"/>
                      <a:r>
                        <a:rPr lang="uk-UA" sz="1400" dirty="0" smtClean="0"/>
                        <a:t>ПАРАМЕТР</a:t>
                      </a:r>
                      <a:endParaRPr lang="en-US" sz="1400" dirty="0"/>
                    </a:p>
                  </a:txBody>
                  <a:tcPr/>
                </a:tc>
                <a:tc>
                  <a:txBody>
                    <a:bodyPr/>
                    <a:lstStyle/>
                    <a:p>
                      <a:pPr algn="ctr"/>
                      <a:r>
                        <a:rPr lang="uk-UA" sz="1400" dirty="0" smtClean="0"/>
                        <a:t>2014</a:t>
                      </a:r>
                      <a:r>
                        <a:rPr lang="uk-UA" sz="1400" baseline="0" dirty="0" smtClean="0"/>
                        <a:t> рік</a:t>
                      </a:r>
                      <a:endParaRPr lang="en-US" sz="1400" dirty="0"/>
                    </a:p>
                  </a:txBody>
                  <a:tcPr/>
                </a:tc>
                <a:tc>
                  <a:txBody>
                    <a:bodyPr/>
                    <a:lstStyle/>
                    <a:p>
                      <a:pPr algn="ctr"/>
                      <a:r>
                        <a:rPr lang="uk-UA" sz="1400" dirty="0" smtClean="0"/>
                        <a:t>2022</a:t>
                      </a:r>
                      <a:r>
                        <a:rPr lang="uk-UA" sz="1400" baseline="0" dirty="0" smtClean="0"/>
                        <a:t> рік</a:t>
                      </a:r>
                      <a:endParaRPr lang="en-US" sz="1400" dirty="0"/>
                    </a:p>
                  </a:txBody>
                  <a:tcPr/>
                </a:tc>
              </a:tr>
              <a:tr h="370840">
                <a:tc>
                  <a:txBody>
                    <a:bodyPr/>
                    <a:lstStyle/>
                    <a:p>
                      <a:r>
                        <a:rPr lang="uk-UA" sz="1200" dirty="0" smtClean="0"/>
                        <a:t>Народовляддя</a:t>
                      </a:r>
                      <a:endParaRPr lang="en-US" sz="1200" dirty="0"/>
                    </a:p>
                  </a:txBody>
                  <a:tcPr anchor="ctr"/>
                </a:tc>
                <a:tc>
                  <a:txBody>
                    <a:bodyPr/>
                    <a:lstStyle/>
                    <a:p>
                      <a:pPr algn="ctr"/>
                      <a:r>
                        <a:rPr lang="uk-UA" sz="1200" dirty="0" smtClean="0"/>
                        <a:t>Виключно через представників</a:t>
                      </a:r>
                      <a:endParaRPr lang="en-US" sz="1200" dirty="0"/>
                    </a:p>
                  </a:txBody>
                  <a:tcPr anchor="ctr"/>
                </a:tc>
                <a:tc>
                  <a:txBody>
                    <a:bodyPr/>
                    <a:lstStyle/>
                    <a:p>
                      <a:pPr algn="ctr"/>
                      <a:r>
                        <a:rPr lang="uk-UA" sz="1200" dirty="0" smtClean="0"/>
                        <a:t>Переважно пряме на рівні місцевого</a:t>
                      </a:r>
                      <a:r>
                        <a:rPr lang="uk-UA" sz="1200" baseline="0" dirty="0" smtClean="0"/>
                        <a:t> самоврядування. Переважно представницьке на рівні країни.</a:t>
                      </a:r>
                    </a:p>
                  </a:txBody>
                  <a:tcPr anchor="ctr"/>
                </a:tc>
              </a:tr>
              <a:tr h="370840">
                <a:tc>
                  <a:txBody>
                    <a:bodyPr/>
                    <a:lstStyle/>
                    <a:p>
                      <a:r>
                        <a:rPr lang="uk-UA" sz="1200" dirty="0" smtClean="0"/>
                        <a:t>Референдум</a:t>
                      </a:r>
                      <a:endParaRPr lang="en-US" sz="1200" dirty="0"/>
                    </a:p>
                  </a:txBody>
                  <a:tcPr anchor="ctr"/>
                </a:tc>
                <a:tc>
                  <a:txBody>
                    <a:bodyPr/>
                    <a:lstStyle/>
                    <a:p>
                      <a:pPr algn="ctr"/>
                      <a:r>
                        <a:rPr lang="uk-UA" sz="1200" dirty="0" smtClean="0"/>
                        <a:t>Питання</a:t>
                      </a:r>
                      <a:r>
                        <a:rPr lang="uk-UA" sz="1200" baseline="0" dirty="0" smtClean="0"/>
                        <a:t> зміни території. Може проводитись на розсуд влади</a:t>
                      </a:r>
                      <a:endParaRPr lang="en-US" sz="1200" dirty="0"/>
                    </a:p>
                  </a:txBody>
                  <a:tcPr anchor="ctr"/>
                </a:tc>
                <a:tc>
                  <a:txBody>
                    <a:bodyPr/>
                    <a:lstStyle/>
                    <a:p>
                      <a:pPr algn="ctr"/>
                      <a:r>
                        <a:rPr lang="uk-UA" sz="1200" dirty="0" smtClean="0"/>
                        <a:t>Вирішується широке коло питань</a:t>
                      </a:r>
                      <a:r>
                        <a:rPr lang="uk-UA" sz="1200" baseline="0" dirty="0" smtClean="0"/>
                        <a:t>. Проводиться з ініціативи громадян. Встановлюються фіксовані дати проведння загальнодержавного та місцевих референдумів. За умов настання правових підстав, проводиться автоматично.</a:t>
                      </a:r>
                      <a:endParaRPr lang="en-US" sz="1200" dirty="0"/>
                    </a:p>
                  </a:txBody>
                  <a:tcPr anchor="ctr"/>
                </a:tc>
              </a:tr>
              <a:tr h="370840">
                <a:tc>
                  <a:txBody>
                    <a:bodyPr/>
                    <a:lstStyle/>
                    <a:p>
                      <a:r>
                        <a:rPr lang="uk-UA" sz="1200" dirty="0" smtClean="0"/>
                        <a:t>Самоврядування</a:t>
                      </a:r>
                      <a:endParaRPr lang="en-US" sz="1200" dirty="0"/>
                    </a:p>
                  </a:txBody>
                  <a:tcPr anchor="ctr"/>
                </a:tc>
                <a:tc>
                  <a:txBody>
                    <a:bodyPr/>
                    <a:lstStyle/>
                    <a:p>
                      <a:pPr algn="ctr"/>
                      <a:r>
                        <a:rPr lang="uk-UA" sz="1200" dirty="0" smtClean="0"/>
                        <a:t>Ієрархічне.</a:t>
                      </a:r>
                      <a:r>
                        <a:rPr lang="uk-UA" sz="1200" baseline="0" dirty="0" smtClean="0"/>
                        <a:t> Регулюється ЦОВ. Має мінімум прав щодо управління ресурсами громад</a:t>
                      </a:r>
                      <a:endParaRPr lang="en-US" sz="1200" dirty="0"/>
                    </a:p>
                  </a:txBody>
                  <a:tcPr anchor="ctr"/>
                </a:tc>
                <a:tc>
                  <a:txBody>
                    <a:bodyPr/>
                    <a:lstStyle/>
                    <a:p>
                      <a:pPr algn="ctr"/>
                      <a:r>
                        <a:rPr lang="uk-UA" sz="1200" dirty="0" smtClean="0"/>
                        <a:t>Сфера управління та відповідальності органів самоуправління чітко розмежовані</a:t>
                      </a:r>
                      <a:r>
                        <a:rPr lang="uk-UA" sz="1200" baseline="0" dirty="0" smtClean="0"/>
                        <a:t> (область не може наказувати району). </a:t>
                      </a:r>
                      <a:r>
                        <a:rPr lang="uk-UA" sz="1200" dirty="0" smtClean="0"/>
                        <a:t>Громади самі керують своїми спільними ресурсами на власний розсуд</a:t>
                      </a:r>
                      <a:endParaRPr lang="en-US" sz="1200" dirty="0"/>
                    </a:p>
                  </a:txBody>
                  <a:tcPr anchor="ctr"/>
                </a:tc>
              </a:tr>
              <a:tr h="370840">
                <a:tc>
                  <a:txBody>
                    <a:bodyPr/>
                    <a:lstStyle/>
                    <a:p>
                      <a:r>
                        <a:rPr lang="uk-UA" sz="1200" dirty="0" smtClean="0"/>
                        <a:t>Державний</a:t>
                      </a:r>
                      <a:r>
                        <a:rPr lang="uk-UA" sz="1200" baseline="0" dirty="0" smtClean="0"/>
                        <a:t> нагляд за органами самоврядування</a:t>
                      </a:r>
                      <a:endParaRPr lang="en-US" sz="1200" dirty="0"/>
                    </a:p>
                  </a:txBody>
                  <a:tcPr anchor="ctr"/>
                </a:tc>
                <a:tc>
                  <a:txBody>
                    <a:bodyPr/>
                    <a:lstStyle/>
                    <a:p>
                      <a:pPr algn="ctr"/>
                      <a:r>
                        <a:rPr lang="uk-UA" sz="1200" dirty="0" smtClean="0"/>
                        <a:t>Наказовий</a:t>
                      </a:r>
                      <a:endParaRPr lang="en-US" sz="1200" dirty="0"/>
                    </a:p>
                  </a:txBody>
                  <a:tcPr anchor="ctr"/>
                </a:tc>
                <a:tc>
                  <a:txBody>
                    <a:bodyPr/>
                    <a:lstStyle/>
                    <a:p>
                      <a:pPr algn="ctr"/>
                      <a:r>
                        <a:rPr lang="ru-RU" sz="1200" smtClean="0"/>
                        <a:t>Префекти</a:t>
                      </a:r>
                      <a:r>
                        <a:rPr lang="ru-RU" sz="1200" baseline="0" smtClean="0"/>
                        <a:t> </a:t>
                      </a:r>
                      <a:r>
                        <a:rPr lang="uk-UA" sz="1200" smtClean="0"/>
                        <a:t>здійснюють </a:t>
                      </a:r>
                      <a:r>
                        <a:rPr lang="uk-UA" sz="1200" dirty="0" smtClean="0"/>
                        <a:t>нагляд</a:t>
                      </a:r>
                      <a:r>
                        <a:rPr lang="uk-UA" sz="1200" baseline="0" dirty="0" smtClean="0"/>
                        <a:t> за діями місцевих органів влади, але не втручаються у їх щоденну діяльність. Втручання дозволене лише у випадку порушення норм Конституції та загального законодавства.</a:t>
                      </a:r>
                      <a:endParaRPr lang="en-US" sz="1200" dirty="0"/>
                    </a:p>
                  </a:txBody>
                  <a:tcPr anchor="ctr"/>
                </a:tc>
              </a:tr>
              <a:tr h="370840">
                <a:tc>
                  <a:txBody>
                    <a:bodyPr/>
                    <a:lstStyle/>
                    <a:p>
                      <a:r>
                        <a:rPr lang="uk-UA" sz="1200" dirty="0" smtClean="0"/>
                        <a:t>Законодавча ініціатива</a:t>
                      </a:r>
                      <a:endParaRPr lang="en-US" sz="12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uk-UA" sz="1200" dirty="0" smtClean="0"/>
                        <a:t>Лише у Президента,</a:t>
                      </a:r>
                      <a:r>
                        <a:rPr lang="uk-UA" sz="1200" baseline="0" dirty="0" smtClean="0"/>
                        <a:t> ВРУ, КМУ.</a:t>
                      </a:r>
                      <a:endParaRPr lang="en-US" sz="1200" dirty="0" smtClean="0"/>
                    </a:p>
                    <a:p>
                      <a:pPr algn="ctr"/>
                      <a:r>
                        <a:rPr lang="uk-UA" sz="1200" dirty="0" smtClean="0"/>
                        <a:t>Лише у депутатів</a:t>
                      </a:r>
                      <a:r>
                        <a:rPr lang="uk-UA" sz="1200" baseline="0" dirty="0" smtClean="0"/>
                        <a:t> </a:t>
                      </a:r>
                      <a:r>
                        <a:rPr lang="uk-UA" sz="1200" dirty="0" smtClean="0"/>
                        <a:t>РОВ</a:t>
                      </a:r>
                      <a:endParaRPr lang="en-US" sz="1200" dirty="0"/>
                    </a:p>
                  </a:txBody>
                  <a:tcPr anchor="ctr"/>
                </a:tc>
                <a:tc>
                  <a:txBody>
                    <a:bodyPr/>
                    <a:lstStyle/>
                    <a:p>
                      <a:pPr algn="ctr"/>
                      <a:r>
                        <a:rPr lang="uk-UA" sz="1200" dirty="0" smtClean="0"/>
                        <a:t>Кожен громадянин</a:t>
                      </a:r>
                      <a:r>
                        <a:rPr lang="uk-UA" sz="1200" baseline="0" dirty="0" smtClean="0"/>
                        <a:t> (через Е-Майдан та загальнодержавний або місцевий референдум)</a:t>
                      </a:r>
                      <a:endParaRPr lang="en-US" sz="1200" dirty="0"/>
                    </a:p>
                  </a:txBody>
                  <a:tcPr anchor="ctr"/>
                </a:tc>
              </a:tr>
              <a:tr h="370840">
                <a:tc>
                  <a:txBody>
                    <a:bodyPr/>
                    <a:lstStyle/>
                    <a:p>
                      <a:r>
                        <a:rPr lang="uk-UA" sz="1200" dirty="0" smtClean="0"/>
                        <a:t>Права та свободи</a:t>
                      </a:r>
                      <a:endParaRPr lang="en-US" sz="1200" dirty="0"/>
                    </a:p>
                  </a:txBody>
                  <a:tcPr anchor="ctr"/>
                </a:tc>
                <a:tc>
                  <a:txBody>
                    <a:bodyPr/>
                    <a:lstStyle/>
                    <a:p>
                      <a:pPr algn="ctr"/>
                      <a:r>
                        <a:rPr lang="uk-UA" sz="1200" baseline="0" dirty="0" smtClean="0"/>
                        <a:t>Вільне володіння зброєю відсутнє. Відсутня система відкликання обранців</a:t>
                      </a:r>
                    </a:p>
                  </a:txBody>
                  <a:tcPr anchor="ctr"/>
                </a:tc>
                <a:tc>
                  <a:txBody>
                    <a:bodyPr/>
                    <a:lstStyle/>
                    <a:p>
                      <a:pPr algn="ctr"/>
                      <a:r>
                        <a:rPr lang="uk-UA" sz="1200" dirty="0" smtClean="0"/>
                        <a:t>Вільне володіння зброєю.</a:t>
                      </a:r>
                    </a:p>
                    <a:p>
                      <a:pPr algn="ctr"/>
                      <a:r>
                        <a:rPr lang="uk-UA" sz="1200" dirty="0" smtClean="0"/>
                        <a:t>Будь-який</a:t>
                      </a:r>
                      <a:r>
                        <a:rPr lang="uk-UA" sz="1200" baseline="0" dirty="0" smtClean="0"/>
                        <a:t> обранець може бути відкликаний</a:t>
                      </a:r>
                      <a:endParaRPr lang="uk-UA" sz="1200" dirty="0" smtClean="0"/>
                    </a:p>
                  </a:txBody>
                  <a:tcPr anchor="ct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E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1782</TotalTime>
  <Words>835</Words>
  <Application>Microsoft Office PowerPoint</Application>
  <PresentationFormat>Экран (4:3)</PresentationFormat>
  <Paragraphs>101</Paragraphs>
  <Slides>9</Slides>
  <Notes>0</Notes>
  <HiddenSlides>0</HiddenSlides>
  <MMClips>0</MMClips>
  <ScaleCrop>false</ScaleCrop>
  <HeadingPairs>
    <vt:vector size="6" baseType="variant">
      <vt:variant>
        <vt:lpstr>Использованные шрифты</vt:lpstr>
      </vt:variant>
      <vt:variant>
        <vt:i4>3</vt:i4>
      </vt:variant>
      <vt:variant>
        <vt:lpstr>Шаблон оформления</vt:lpstr>
      </vt:variant>
      <vt:variant>
        <vt:i4>3</vt:i4>
      </vt:variant>
      <vt:variant>
        <vt:lpstr>Заголовки слайдов</vt:lpstr>
      </vt:variant>
      <vt:variant>
        <vt:i4>9</vt:i4>
      </vt:variant>
    </vt:vector>
  </HeadingPairs>
  <TitlesOfParts>
    <vt:vector size="15" baseType="lpstr">
      <vt:lpstr>Arial</vt:lpstr>
      <vt:lpstr>Calibri</vt:lpstr>
      <vt:lpstr>Wingdings</vt:lpstr>
      <vt:lpstr>Office Theme</vt:lpstr>
      <vt:lpstr>Office Theme</vt:lpstr>
      <vt:lpstr>Office Theme</vt:lpstr>
      <vt:lpstr>Конституція та політичний устрій</vt:lpstr>
      <vt:lpstr>УНІТАРНА ПАРЛАМЕНТСКО-ПРЕЗИДЕНТСЬКА РЕСПУБЛІКА</vt:lpstr>
      <vt:lpstr>УНІТАРНА КРАЇНА ІЗ СИЛЬНОЮ, НЕЗАЛЕЖНОЮ СИСТЕМОЮ САМОВРЯДУВАННЯ</vt:lpstr>
      <vt:lpstr>ПРОФЕСІОНАЛИ ПІД КОНТРОЛЕМ</vt:lpstr>
      <vt:lpstr>КЕРУЄМО ТА ВІДПОВІДАЄМО САМІ</vt:lpstr>
      <vt:lpstr>СПРАВЕДЛИВИЙ СУД – ЗАПОРУКА ЗДОРОВ’Я КРАЇНИ</vt:lpstr>
      <vt:lpstr>Слайд 7</vt:lpstr>
      <vt:lpstr>НЕ КАЖІТЬ НАМ ЩО РОБИТИ, А МИ НЕ СКАЖЕМО КУДИ ВАМ ЙТИ</vt:lpstr>
      <vt:lpstr>НЕ КАЖІТЬ НАМ ЩО РОБИТИ, АЛЕ МИ СКАЖЕМО КУДИ ВАМ ЙТИ</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Конституційний та політичний устрій</dc:title>
  <dc:creator>Andriy Maksymets</dc:creator>
  <cp:lastModifiedBy>User</cp:lastModifiedBy>
  <cp:revision>128</cp:revision>
  <cp:lastPrinted>2014-03-31T10:54:11Z</cp:lastPrinted>
  <dcterms:created xsi:type="dcterms:W3CDTF">2014-03-22T18:21:06Z</dcterms:created>
  <dcterms:modified xsi:type="dcterms:W3CDTF">2014-04-05T22:05:11Z</dcterms:modified>
</cp:coreProperties>
</file>